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548F-8113-3F71-097A-3548C9BD5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DAEE3-AAA6-2A09-EE50-06AA18F76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B6265-3DAB-BB9B-423E-DCDD0B2C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78C80-0F9F-153C-CAFB-A8F21137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F6B4-82FC-A07D-33E6-81B25D973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4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C0A1-9C16-CAF8-4658-4BCAA0A6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3B2B7-C9BE-5142-112E-485A91732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CBEB2-95C5-175F-119F-9984DDA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4057A-E390-24F9-0F0E-0328793C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C46F4-4BA1-3615-403E-CD374682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2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6B0C5-CEE1-D1F6-DE1C-8B61E0E87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DE1D8-07FF-C529-137A-0F19B5725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E159D-FA25-82AF-6A10-64859BCB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A5F3A-671A-F405-CFCA-3DAFB5CF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F8FBD-4F86-E6C2-778E-BBD0BD9F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8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355D-63D2-7585-ADD4-D2713925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A4352-B908-D6DD-E875-670E0870F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6D84A-FDC7-3039-0443-951D2B89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71B0D-4030-3EAF-D8B9-C1D8DD09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BC431-C5B9-FF2E-7366-4012BBA64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9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DF898-4F92-BBF8-2459-0C44F7581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8479-9B10-27B9-AC7D-6877FF1D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3B240-37AD-EBA4-AFF9-1ACCE238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907FF-0C92-9779-A660-F18634B4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75384-13B3-0118-101D-2F358A0E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22A18-7BE9-2973-8DE5-3FFD1C1D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0AAF9-1B4D-D659-4BE4-3080EE319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65C71-8413-DF1A-7FCF-C9AAD633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1DC8F-739F-E291-217E-A14DBAE2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6D9C6-7469-9700-E1C0-913CF6F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69EDD-26EE-7DC6-2DE2-7253060A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0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1A9-CC02-1803-052D-E18B938D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5E75E-FC4E-8EC1-9013-9D9A15C0F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320AD-41A5-C3D5-78DB-B6A5BD2F3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2C2B8D-EDB5-8A2F-6F8C-952DF19C4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C2A5E-EE6B-A049-7C29-17792B9A8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884D1-E9CF-EE4F-0452-87990EB5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2963F3-133A-114A-44BE-FB19599E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8B462-FE14-13A0-CAB6-96C96E92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C316-E83F-EFB4-80C0-6AFA96B2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1EE439-F170-634A-6262-3CABB824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BC8469-78D5-0888-931F-663F2371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7D3DF-0E09-DEF9-05D5-16DAFCDA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8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28A3E3-8F27-4D4D-6B80-61E74B3C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E3F17-B472-EFD5-F129-7CBCFB1C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0E45-697B-E9B0-D523-89672126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0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2974D-224E-020D-4C36-E64C9231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9F61-546A-1B77-DE5E-0F3D249DF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59A19-8925-96CA-853C-687CE4CB3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4E189-2FEB-9EB2-3186-653C1289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0E36B-E7F6-0307-B1E4-628DFC7B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47FA4-DF64-AC6F-E340-5D3E83C8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7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CA48-2216-935E-F15F-130B86E2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7EDF7-E758-8B38-6346-A5A02B388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5DD3C-9416-A1F9-3280-43293C8CB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2BE9B-519A-4AC0-6357-9009DB06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B5066-90E4-7D67-8B4C-15CA4B7F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13AC5-D1DE-8FCA-59BB-FB59F697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2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9F728-2CCE-8860-EB3E-B1089648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9D5A5-58E6-C877-8911-5F56E75FD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411C0-37B7-0928-08EA-8149B55AC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00E58-3DEA-0953-1D57-8F7D4512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BCDB6-BEEA-4B88-D98E-973898E60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594CD2-0DC4-A81A-0EA0-FE15B4414C8A}"/>
              </a:ext>
            </a:extLst>
          </p:cNvPr>
          <p:cNvSpPr/>
          <p:nvPr/>
        </p:nvSpPr>
        <p:spPr>
          <a:xfrm>
            <a:off x="4800362" y="927744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SCSM (00Z)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50223F-0EA5-A3FA-A78D-C9A3558D4766}"/>
              </a:ext>
            </a:extLst>
          </p:cNvPr>
          <p:cNvSpPr/>
          <p:nvPr/>
        </p:nvSpPr>
        <p:spPr>
          <a:xfrm>
            <a:off x="6319090" y="988928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SEA (00Z)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CAC108-29F7-B64B-6C75-47FC1CE64CF7}"/>
              </a:ext>
            </a:extLst>
          </p:cNvPr>
          <p:cNvSpPr/>
          <p:nvPr/>
        </p:nvSpPr>
        <p:spPr>
          <a:xfrm>
            <a:off x="3566658" y="1967447"/>
            <a:ext cx="1296162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IBCT, OPS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CF0BEB7-51B8-5992-5735-5FC41A8D7BFB}"/>
              </a:ext>
            </a:extLst>
          </p:cNvPr>
          <p:cNvSpPr/>
          <p:nvPr/>
        </p:nvSpPr>
        <p:spPr>
          <a:xfrm>
            <a:off x="2085980" y="1758510"/>
            <a:ext cx="1358087" cy="7369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IBCT (00T Combat Arms)</a:t>
            </a:r>
          </a:p>
          <a:p>
            <a:r>
              <a:rPr lang="en-US" sz="700" b="1" dirty="0">
                <a:solidFill>
                  <a:schemeClr val="tx1"/>
                </a:solidFill>
              </a:rPr>
              <a:t>Feeders: Infantry, Armor, FA, Combat Engineer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417847B-FC1D-843B-2C36-80D281235342}"/>
              </a:ext>
            </a:extLst>
          </p:cNvPr>
          <p:cNvSpPr/>
          <p:nvPr/>
        </p:nvSpPr>
        <p:spPr>
          <a:xfrm>
            <a:off x="197269" y="1957120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JFHQ G/J Staff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775B84C-1A0E-4C39-850B-AA54A84DAF7D}"/>
              </a:ext>
            </a:extLst>
          </p:cNvPr>
          <p:cNvSpPr/>
          <p:nvPr/>
        </p:nvSpPr>
        <p:spPr>
          <a:xfrm>
            <a:off x="417361" y="5038164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OPNS/EXER/TRNG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C1B461-2A69-1301-4019-3BDBF45FC31D}"/>
              </a:ext>
            </a:extLst>
          </p:cNvPr>
          <p:cNvSpPr/>
          <p:nvPr/>
        </p:nvSpPr>
        <p:spPr>
          <a:xfrm>
            <a:off x="407616" y="4378203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SR MAINT SUPV (91Z)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63184F2-C2FA-D9AD-BD04-10ABE19C679F}"/>
              </a:ext>
            </a:extLst>
          </p:cNvPr>
          <p:cNvSpPr/>
          <p:nvPr/>
        </p:nvSpPr>
        <p:spPr>
          <a:xfrm>
            <a:off x="422965" y="3768922"/>
            <a:ext cx="1296162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G4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92Z, 92Y, 92A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5E86E2C-C08E-981D-C542-A420D082B888}"/>
              </a:ext>
            </a:extLst>
          </p:cNvPr>
          <p:cNvSpPr/>
          <p:nvPr/>
        </p:nvSpPr>
        <p:spPr>
          <a:xfrm>
            <a:off x="407616" y="3163816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G3 (00F)</a:t>
            </a: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14B63B0-9474-B09B-BC2F-F0F973DDAC01}"/>
              </a:ext>
            </a:extLst>
          </p:cNvPr>
          <p:cNvSpPr/>
          <p:nvPr/>
        </p:nvSpPr>
        <p:spPr>
          <a:xfrm>
            <a:off x="417362" y="2603371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G1 (00F) </a:t>
            </a:r>
          </a:p>
          <a:p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42A, 36B</a:t>
            </a:r>
          </a:p>
          <a:p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D24F634-72C5-232B-F2AF-D018DC5C84FF}"/>
              </a:ext>
            </a:extLst>
          </p:cNvPr>
          <p:cNvSpPr/>
          <p:nvPr/>
        </p:nvSpPr>
        <p:spPr>
          <a:xfrm>
            <a:off x="8954788" y="2587341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150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AHB (15Z)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85AD5B5-DC7B-6717-1168-13761C56F86A}"/>
              </a:ext>
            </a:extLst>
          </p:cNvPr>
          <p:cNvSpPr/>
          <p:nvPr/>
        </p:nvSpPr>
        <p:spPr>
          <a:xfrm>
            <a:off x="5671009" y="4433275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50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FIN (36B)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FA8EA5F-5DBA-E8B4-1C78-12AEAF31A386}"/>
              </a:ext>
            </a:extLst>
          </p:cNvPr>
          <p:cNvSpPr/>
          <p:nvPr/>
        </p:nvSpPr>
        <p:spPr>
          <a:xfrm>
            <a:off x="5769915" y="5584649"/>
            <a:ext cx="1296163" cy="4451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OPS GRP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6365054-3BA7-963E-DD65-9051598AB346}"/>
              </a:ext>
            </a:extLst>
          </p:cNvPr>
          <p:cNvSpPr/>
          <p:nvPr/>
        </p:nvSpPr>
        <p:spPr>
          <a:xfrm>
            <a:off x="7363210" y="557740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254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REG (00X)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C5FEE13-03DD-F544-590A-762E3EDC2067}"/>
              </a:ext>
            </a:extLst>
          </p:cNvPr>
          <p:cNvSpPr/>
          <p:nvPr/>
        </p:nvSpPr>
        <p:spPr>
          <a:xfrm>
            <a:off x="5671009" y="378922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119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CSSB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6E47E73-BD86-7563-2CF2-A5A3F32C9988}"/>
              </a:ext>
            </a:extLst>
          </p:cNvPr>
          <p:cNvSpPr/>
          <p:nvPr/>
        </p:nvSpPr>
        <p:spPr>
          <a:xfrm>
            <a:off x="8954787" y="557740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RRB (79T)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D9C9A52-4F89-19AE-2ED3-40534F529A10}"/>
              </a:ext>
            </a:extLst>
          </p:cNvPr>
          <p:cNvSpPr/>
          <p:nvPr/>
        </p:nvSpPr>
        <p:spPr>
          <a:xfrm>
            <a:off x="10373543" y="1974693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57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TC, OPS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02E3711-61A4-866A-59B3-9C2C076CD030}"/>
              </a:ext>
            </a:extLst>
          </p:cNvPr>
          <p:cNvSpPr/>
          <p:nvPr/>
        </p:nvSpPr>
        <p:spPr>
          <a:xfrm>
            <a:off x="8954790" y="1974693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57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TC (00F) 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AECF358-FBA2-9D5C-12C9-0C3282D8248B}"/>
              </a:ext>
            </a:extLst>
          </p:cNvPr>
          <p:cNvSpPr/>
          <p:nvPr/>
        </p:nvSpPr>
        <p:spPr>
          <a:xfrm>
            <a:off x="5671009" y="3056605"/>
            <a:ext cx="1296163" cy="5796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117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CSSB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92, 91, 94, 88Z, 89,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7D7AD40-1BCE-42AB-7ECD-D31D5F838C32}"/>
              </a:ext>
            </a:extLst>
          </p:cNvPr>
          <p:cNvSpPr/>
          <p:nvPr/>
        </p:nvSpPr>
        <p:spPr>
          <a:xfrm>
            <a:off x="7066078" y="2573288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42</a:t>
            </a:r>
            <a:r>
              <a:rPr lang="en-US" sz="700" b="1" baseline="30000" dirty="0">
                <a:solidFill>
                  <a:schemeClr val="tx1"/>
                </a:solidFill>
              </a:rPr>
              <a:t>nd</a:t>
            </a:r>
            <a:r>
              <a:rPr lang="en-US" sz="700" b="1" dirty="0">
                <a:solidFill>
                  <a:schemeClr val="tx1"/>
                </a:solidFill>
              </a:rPr>
              <a:t> RSG, LOG (92Z)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59FE1EE-EB9C-AD47-D929-FDF955254EFD}"/>
              </a:ext>
            </a:extLst>
          </p:cNvPr>
          <p:cNvSpPr/>
          <p:nvPr/>
        </p:nvSpPr>
        <p:spPr>
          <a:xfrm>
            <a:off x="5467550" y="1967447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42</a:t>
            </a:r>
            <a:r>
              <a:rPr lang="en-US" sz="700" b="1" baseline="30000" dirty="0">
                <a:solidFill>
                  <a:schemeClr val="tx1"/>
                </a:solidFill>
              </a:rPr>
              <a:t>nd</a:t>
            </a:r>
            <a:r>
              <a:rPr lang="en-US" sz="700" b="1" dirty="0">
                <a:solidFill>
                  <a:schemeClr val="tx1"/>
                </a:solidFill>
              </a:rPr>
              <a:t> RSG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61FCDBA-E740-C359-DC87-80E35B2215C0}"/>
              </a:ext>
            </a:extLst>
          </p:cNvPr>
          <p:cNvSpPr/>
          <p:nvPr/>
        </p:nvSpPr>
        <p:spPr>
          <a:xfrm>
            <a:off x="2263909" y="5038164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250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BSB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6EB6C45-B995-450D-85E3-67FA5C2E5BA1}"/>
              </a:ext>
            </a:extLst>
          </p:cNvPr>
          <p:cNvSpPr/>
          <p:nvPr/>
        </p:nvSpPr>
        <p:spPr>
          <a:xfrm>
            <a:off x="2263910" y="3755902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1-114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15475EC-E4C0-B1AA-DF80-B1BD4333845A}"/>
              </a:ext>
            </a:extLst>
          </p:cNvPr>
          <p:cNvSpPr/>
          <p:nvPr/>
        </p:nvSpPr>
        <p:spPr>
          <a:xfrm>
            <a:off x="2263910" y="3155444"/>
            <a:ext cx="1296163" cy="43905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2-113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DBD994A-7C56-21AA-CF38-A1EEEDD089C5}"/>
              </a:ext>
            </a:extLst>
          </p:cNvPr>
          <p:cNvSpPr/>
          <p:nvPr/>
        </p:nvSpPr>
        <p:spPr>
          <a:xfrm>
            <a:off x="2263910" y="4378202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104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BEB (12A)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42F22CF-CBB8-CC9A-BB3E-6322A784DED3}"/>
              </a:ext>
            </a:extLst>
          </p:cNvPr>
          <p:cNvSpPr/>
          <p:nvPr/>
        </p:nvSpPr>
        <p:spPr>
          <a:xfrm>
            <a:off x="2263909" y="564467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3-112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FA  (13Z)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164F9E2-8DA9-6106-69BE-490AE8B6369F}"/>
              </a:ext>
            </a:extLst>
          </p:cNvPr>
          <p:cNvSpPr/>
          <p:nvPr/>
        </p:nvSpPr>
        <p:spPr>
          <a:xfrm>
            <a:off x="2263910" y="2579875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102D CAV REG (19Z)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8322BF9-1143-C054-4834-02DEDA61A7A5}"/>
              </a:ext>
            </a:extLst>
          </p:cNvPr>
          <p:cNvSpPr/>
          <p:nvPr/>
        </p:nvSpPr>
        <p:spPr>
          <a:xfrm>
            <a:off x="7066079" y="1967446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42</a:t>
            </a:r>
            <a:r>
              <a:rPr lang="en-US" sz="700" b="1" baseline="30000" dirty="0">
                <a:solidFill>
                  <a:schemeClr val="tx1"/>
                </a:solidFill>
              </a:rPr>
              <a:t>nd</a:t>
            </a:r>
            <a:r>
              <a:rPr lang="en-US" sz="700" b="1" dirty="0">
                <a:solidFill>
                  <a:schemeClr val="tx1"/>
                </a:solidFill>
              </a:rPr>
              <a:t> RSG, OPS (00E)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490D09E-1640-49CB-AEE6-63A504F635F7}"/>
              </a:ext>
            </a:extLst>
          </p:cNvPr>
          <p:cNvSpPr/>
          <p:nvPr/>
        </p:nvSpPr>
        <p:spPr>
          <a:xfrm>
            <a:off x="3760880" y="3745268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1-114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IN, OPS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0BF814B0-9B8D-7F9A-F736-8FE6E9285224}"/>
              </a:ext>
            </a:extLst>
          </p:cNvPr>
          <p:cNvSpPr/>
          <p:nvPr/>
        </p:nvSpPr>
        <p:spPr>
          <a:xfrm>
            <a:off x="3760880" y="3155444"/>
            <a:ext cx="1296163" cy="4390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2-113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IN, OPS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24830DF-E3BF-093B-A495-0D1320ED63C9}"/>
              </a:ext>
            </a:extLst>
          </p:cNvPr>
          <p:cNvSpPr/>
          <p:nvPr/>
        </p:nvSpPr>
        <p:spPr>
          <a:xfrm>
            <a:off x="3760880" y="2575958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102D </a:t>
            </a:r>
            <a:r>
              <a:rPr lang="en-US" sz="700" b="1">
                <a:solidFill>
                  <a:schemeClr val="tx1"/>
                </a:solidFill>
              </a:rPr>
              <a:t>CAV OPS </a:t>
            </a:r>
            <a:r>
              <a:rPr lang="en-US" sz="700" b="1" dirty="0">
                <a:solidFill>
                  <a:schemeClr val="tx1"/>
                </a:solidFill>
              </a:rPr>
              <a:t>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7DE7778-5B25-F70B-4B59-E94A25576ED1}"/>
              </a:ext>
            </a:extLst>
          </p:cNvPr>
          <p:cNvSpPr/>
          <p:nvPr/>
        </p:nvSpPr>
        <p:spPr>
          <a:xfrm>
            <a:off x="8954789" y="6217426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RRB OPS (79T)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05688E6-4087-DC03-6CB5-C76C36CCAA6E}"/>
              </a:ext>
            </a:extLst>
          </p:cNvPr>
          <p:cNvCxnSpPr>
            <a:cxnSpLocks/>
          </p:cNvCxnSpPr>
          <p:nvPr/>
        </p:nvCxnSpPr>
        <p:spPr>
          <a:xfrm>
            <a:off x="845350" y="1719414"/>
            <a:ext cx="111274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DC5CC1-B246-C26A-D53C-A8C3DBA9F9CF}"/>
              </a:ext>
            </a:extLst>
          </p:cNvPr>
          <p:cNvCxnSpPr/>
          <p:nvPr/>
        </p:nvCxnSpPr>
        <p:spPr>
          <a:xfrm>
            <a:off x="11972820" y="1719414"/>
            <a:ext cx="0" cy="265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436F6A-9344-27F8-62AB-924B6EBC3348}"/>
              </a:ext>
            </a:extLst>
          </p:cNvPr>
          <p:cNvCxnSpPr/>
          <p:nvPr/>
        </p:nvCxnSpPr>
        <p:spPr>
          <a:xfrm flipH="1">
            <a:off x="8845059" y="4378202"/>
            <a:ext cx="31277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D309EF9-D48C-2F15-BFE9-DFA8CEEC8D40}"/>
              </a:ext>
            </a:extLst>
          </p:cNvPr>
          <p:cNvCxnSpPr>
            <a:stCxn id="25" idx="2"/>
            <a:endCxn id="48" idx="0"/>
          </p:cNvCxnSpPr>
          <p:nvPr/>
        </p:nvCxnSpPr>
        <p:spPr>
          <a:xfrm>
            <a:off x="9602869" y="6022503"/>
            <a:ext cx="2" cy="194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9289F05-31B4-76A6-BBD9-A4FDF5AEAA40}"/>
              </a:ext>
            </a:extLst>
          </p:cNvPr>
          <p:cNvCxnSpPr>
            <a:endCxn id="14" idx="0"/>
          </p:cNvCxnSpPr>
          <p:nvPr/>
        </p:nvCxnSpPr>
        <p:spPr>
          <a:xfrm>
            <a:off x="845350" y="1719414"/>
            <a:ext cx="1" cy="2377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720B72A-4523-FAF0-10D9-14140C01FF0F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2734062" y="1719414"/>
            <a:ext cx="30962" cy="39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F57E42A-31C1-75DE-3DB8-3B188C0DA94D}"/>
              </a:ext>
            </a:extLst>
          </p:cNvPr>
          <p:cNvCxnSpPr>
            <a:endCxn id="12" idx="0"/>
          </p:cNvCxnSpPr>
          <p:nvPr/>
        </p:nvCxnSpPr>
        <p:spPr>
          <a:xfrm>
            <a:off x="4214739" y="1719414"/>
            <a:ext cx="0" cy="248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2A99375-5C20-B5D1-EF3D-4F54C76E9C6A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6115632" y="1719414"/>
            <a:ext cx="0" cy="248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F0BF627-1149-64E2-24B3-12A4BC0B6CFD}"/>
              </a:ext>
            </a:extLst>
          </p:cNvPr>
          <p:cNvCxnSpPr>
            <a:endCxn id="37" idx="0"/>
          </p:cNvCxnSpPr>
          <p:nvPr/>
        </p:nvCxnSpPr>
        <p:spPr>
          <a:xfrm>
            <a:off x="7714159" y="1719414"/>
            <a:ext cx="2" cy="24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ABFAEC8-6D52-4772-EFCE-7745482133B1}"/>
              </a:ext>
            </a:extLst>
          </p:cNvPr>
          <p:cNvCxnSpPr>
            <a:endCxn id="27" idx="0"/>
          </p:cNvCxnSpPr>
          <p:nvPr/>
        </p:nvCxnSpPr>
        <p:spPr>
          <a:xfrm>
            <a:off x="9602870" y="1719414"/>
            <a:ext cx="2" cy="255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682AF41-C2AE-E920-B406-2D183B5D3EC9}"/>
              </a:ext>
            </a:extLst>
          </p:cNvPr>
          <p:cNvCxnSpPr>
            <a:cxnSpLocks/>
            <a:stCxn id="27" idx="3"/>
            <a:endCxn id="26" idx="1"/>
          </p:cNvCxnSpPr>
          <p:nvPr/>
        </p:nvCxnSpPr>
        <p:spPr>
          <a:xfrm>
            <a:off x="10250953" y="2197245"/>
            <a:ext cx="1225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7C67C60-F003-33A9-544B-9B49969B118A}"/>
              </a:ext>
            </a:extLst>
          </p:cNvPr>
          <p:cNvCxnSpPr>
            <a:stCxn id="27" idx="2"/>
            <a:endCxn id="20" idx="0"/>
          </p:cNvCxnSpPr>
          <p:nvPr/>
        </p:nvCxnSpPr>
        <p:spPr>
          <a:xfrm flipH="1">
            <a:off x="9602870" y="2419796"/>
            <a:ext cx="2" cy="1675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6B140BEF-5CAD-127E-BBD6-EDCCCD11206B}"/>
              </a:ext>
            </a:extLst>
          </p:cNvPr>
          <p:cNvCxnSpPr>
            <a:cxnSpLocks/>
          </p:cNvCxnSpPr>
          <p:nvPr/>
        </p:nvCxnSpPr>
        <p:spPr>
          <a:xfrm>
            <a:off x="295311" y="2419796"/>
            <a:ext cx="0" cy="3447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89B54966-F23E-E6E5-DB0C-B08B71C380D4}"/>
              </a:ext>
            </a:extLst>
          </p:cNvPr>
          <p:cNvCxnSpPr>
            <a:stCxn id="19" idx="1"/>
          </p:cNvCxnSpPr>
          <p:nvPr/>
        </p:nvCxnSpPr>
        <p:spPr>
          <a:xfrm flipH="1">
            <a:off x="295311" y="2825922"/>
            <a:ext cx="1220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E8406E9-6CF0-941A-8C65-0EC96FEA2718}"/>
              </a:ext>
            </a:extLst>
          </p:cNvPr>
          <p:cNvCxnSpPr>
            <a:stCxn id="18" idx="1"/>
          </p:cNvCxnSpPr>
          <p:nvPr/>
        </p:nvCxnSpPr>
        <p:spPr>
          <a:xfrm flipH="1">
            <a:off x="285565" y="3386367"/>
            <a:ext cx="1220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7066B66-2F1C-EC93-8BE7-E22F21139FA5}"/>
              </a:ext>
            </a:extLst>
          </p:cNvPr>
          <p:cNvCxnSpPr>
            <a:stCxn id="17" idx="1"/>
          </p:cNvCxnSpPr>
          <p:nvPr/>
        </p:nvCxnSpPr>
        <p:spPr>
          <a:xfrm flipH="1">
            <a:off x="295311" y="3991473"/>
            <a:ext cx="1276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D7CB615-0F54-06CC-ACA8-218D29608410}"/>
              </a:ext>
            </a:extLst>
          </p:cNvPr>
          <p:cNvCxnSpPr>
            <a:stCxn id="16" idx="1"/>
          </p:cNvCxnSpPr>
          <p:nvPr/>
        </p:nvCxnSpPr>
        <p:spPr>
          <a:xfrm flipH="1">
            <a:off x="285566" y="4600754"/>
            <a:ext cx="12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CB11CB6-772E-CA7F-216E-C1971DDCA600}"/>
              </a:ext>
            </a:extLst>
          </p:cNvPr>
          <p:cNvCxnSpPr>
            <a:stCxn id="15" idx="1"/>
          </p:cNvCxnSpPr>
          <p:nvPr/>
        </p:nvCxnSpPr>
        <p:spPr>
          <a:xfrm flipH="1">
            <a:off x="295311" y="5260715"/>
            <a:ext cx="12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098003C-EBA3-4462-C946-A6C8F52E8CA0}"/>
              </a:ext>
            </a:extLst>
          </p:cNvPr>
          <p:cNvCxnSpPr/>
          <p:nvPr/>
        </p:nvCxnSpPr>
        <p:spPr>
          <a:xfrm>
            <a:off x="2171878" y="2419796"/>
            <a:ext cx="0" cy="3447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681C4277-3A66-2A4D-704E-115FC657AE37}"/>
              </a:ext>
            </a:extLst>
          </p:cNvPr>
          <p:cNvCxnSpPr>
            <a:cxnSpLocks/>
            <a:stCxn id="36" idx="1"/>
          </p:cNvCxnSpPr>
          <p:nvPr/>
        </p:nvCxnSpPr>
        <p:spPr>
          <a:xfrm flipH="1" flipV="1">
            <a:off x="2171878" y="2795839"/>
            <a:ext cx="92032" cy="6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FEF53A6-8D32-3606-5C10-6AB6AA9EA269}"/>
              </a:ext>
            </a:extLst>
          </p:cNvPr>
          <p:cNvCxnSpPr>
            <a:stCxn id="33" idx="1"/>
          </p:cNvCxnSpPr>
          <p:nvPr/>
        </p:nvCxnSpPr>
        <p:spPr>
          <a:xfrm flipH="1" flipV="1">
            <a:off x="2175290" y="3374971"/>
            <a:ext cx="8862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0D6DE29-CD00-A54F-057D-40C9DF4B7120}"/>
              </a:ext>
            </a:extLst>
          </p:cNvPr>
          <p:cNvCxnSpPr>
            <a:stCxn id="32" idx="1"/>
          </p:cNvCxnSpPr>
          <p:nvPr/>
        </p:nvCxnSpPr>
        <p:spPr>
          <a:xfrm flipH="1" flipV="1">
            <a:off x="2178702" y="3977640"/>
            <a:ext cx="85208" cy="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9669803A-0D3B-338B-6255-F156D2BCD9CF}"/>
              </a:ext>
            </a:extLst>
          </p:cNvPr>
          <p:cNvCxnSpPr>
            <a:stCxn id="34" idx="1"/>
          </p:cNvCxnSpPr>
          <p:nvPr/>
        </p:nvCxnSpPr>
        <p:spPr>
          <a:xfrm flipH="1" flipV="1">
            <a:off x="2178702" y="4600753"/>
            <a:ext cx="8520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90FB56DC-787B-903F-B713-81EBA251B15D}"/>
              </a:ext>
            </a:extLst>
          </p:cNvPr>
          <p:cNvCxnSpPr>
            <a:stCxn id="31" idx="1"/>
          </p:cNvCxnSpPr>
          <p:nvPr/>
        </p:nvCxnSpPr>
        <p:spPr>
          <a:xfrm flipH="1" flipV="1">
            <a:off x="2175290" y="5260715"/>
            <a:ext cx="8861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F2F7805-A086-9998-97F8-F5FA2A1FEF27}"/>
              </a:ext>
            </a:extLst>
          </p:cNvPr>
          <p:cNvCxnSpPr>
            <a:stCxn id="35" idx="1"/>
          </p:cNvCxnSpPr>
          <p:nvPr/>
        </p:nvCxnSpPr>
        <p:spPr>
          <a:xfrm flipH="1" flipV="1">
            <a:off x="2175290" y="5867221"/>
            <a:ext cx="8861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55CE328-5B9E-A18C-8493-A45591E720A6}"/>
              </a:ext>
            </a:extLst>
          </p:cNvPr>
          <p:cNvCxnSpPr>
            <a:cxnSpLocks/>
            <a:stCxn id="13" idx="3"/>
            <a:endCxn id="12" idx="1"/>
          </p:cNvCxnSpPr>
          <p:nvPr/>
        </p:nvCxnSpPr>
        <p:spPr>
          <a:xfrm>
            <a:off x="3444067" y="2126996"/>
            <a:ext cx="122591" cy="63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1C1AA18-9997-8865-7AFF-99074F6F7125}"/>
              </a:ext>
            </a:extLst>
          </p:cNvPr>
          <p:cNvCxnSpPr>
            <a:stCxn id="36" idx="3"/>
            <a:endCxn id="43" idx="1"/>
          </p:cNvCxnSpPr>
          <p:nvPr/>
        </p:nvCxnSpPr>
        <p:spPr>
          <a:xfrm flipV="1">
            <a:off x="3560073" y="2798510"/>
            <a:ext cx="200807" cy="3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D3C64AE-5652-F6A6-DDB6-963288BF6033}"/>
              </a:ext>
            </a:extLst>
          </p:cNvPr>
          <p:cNvCxnSpPr>
            <a:stCxn id="33" idx="3"/>
            <a:endCxn id="40" idx="1"/>
          </p:cNvCxnSpPr>
          <p:nvPr/>
        </p:nvCxnSpPr>
        <p:spPr>
          <a:xfrm>
            <a:off x="3560073" y="3374972"/>
            <a:ext cx="2008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F4F5C81-1704-9A90-E594-340C32B50E29}"/>
              </a:ext>
            </a:extLst>
          </p:cNvPr>
          <p:cNvCxnSpPr>
            <a:stCxn id="32" idx="3"/>
            <a:endCxn id="39" idx="1"/>
          </p:cNvCxnSpPr>
          <p:nvPr/>
        </p:nvCxnSpPr>
        <p:spPr>
          <a:xfrm flipV="1">
            <a:off x="3560073" y="3967820"/>
            <a:ext cx="200807" cy="106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BF78168-F7CA-79D4-4BD7-C41C8B14ED56}"/>
              </a:ext>
            </a:extLst>
          </p:cNvPr>
          <p:cNvCxnSpPr>
            <a:stCxn id="30" idx="3"/>
            <a:endCxn id="37" idx="1"/>
          </p:cNvCxnSpPr>
          <p:nvPr/>
        </p:nvCxnSpPr>
        <p:spPr>
          <a:xfrm flipV="1">
            <a:off x="6763713" y="2189998"/>
            <a:ext cx="3023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F5DD168-3B6C-5CD4-5726-D75BA6EEE548}"/>
              </a:ext>
            </a:extLst>
          </p:cNvPr>
          <p:cNvCxnSpPr>
            <a:stCxn id="30" idx="3"/>
            <a:endCxn id="29" idx="1"/>
          </p:cNvCxnSpPr>
          <p:nvPr/>
        </p:nvCxnSpPr>
        <p:spPr>
          <a:xfrm>
            <a:off x="6763713" y="2189999"/>
            <a:ext cx="302365" cy="605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6FD005D-C051-715B-6594-7625B8CA5BF7}"/>
              </a:ext>
            </a:extLst>
          </p:cNvPr>
          <p:cNvCxnSpPr>
            <a:cxnSpLocks/>
          </p:cNvCxnSpPr>
          <p:nvPr/>
        </p:nvCxnSpPr>
        <p:spPr>
          <a:xfrm flipH="1">
            <a:off x="5555696" y="2426857"/>
            <a:ext cx="28980" cy="22289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A7F053F-4FB1-6C94-E369-768CE77D1A44}"/>
              </a:ext>
            </a:extLst>
          </p:cNvPr>
          <p:cNvCxnSpPr>
            <a:cxnSpLocks/>
            <a:stCxn id="28" idx="1"/>
          </p:cNvCxnSpPr>
          <p:nvPr/>
        </p:nvCxnSpPr>
        <p:spPr>
          <a:xfrm flipH="1">
            <a:off x="5584676" y="3346432"/>
            <a:ext cx="86333" cy="63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88A86D2-35AC-843C-232D-3CCBBA01A6CC}"/>
              </a:ext>
            </a:extLst>
          </p:cNvPr>
          <p:cNvCxnSpPr>
            <a:stCxn id="24" idx="1"/>
          </p:cNvCxnSpPr>
          <p:nvPr/>
        </p:nvCxnSpPr>
        <p:spPr>
          <a:xfrm flipH="1" flipV="1">
            <a:off x="5572572" y="4011771"/>
            <a:ext cx="9843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FE435FE-DEDF-C518-90FE-F125D8663560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5556523" y="4655827"/>
            <a:ext cx="114486" cy="7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B76CEE04-F521-4059-FA1B-AB9117FADCBA}"/>
              </a:ext>
            </a:extLst>
          </p:cNvPr>
          <p:cNvCxnSpPr>
            <a:cxnSpLocks/>
          </p:cNvCxnSpPr>
          <p:nvPr/>
        </p:nvCxnSpPr>
        <p:spPr>
          <a:xfrm>
            <a:off x="8845059" y="4378202"/>
            <a:ext cx="0" cy="7356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0023CA9-4C9A-A516-8175-3A2DB0EEC6C8}"/>
              </a:ext>
            </a:extLst>
          </p:cNvPr>
          <p:cNvCxnSpPr>
            <a:cxnSpLocks/>
          </p:cNvCxnSpPr>
          <p:nvPr/>
        </p:nvCxnSpPr>
        <p:spPr>
          <a:xfrm>
            <a:off x="8845059" y="5113816"/>
            <a:ext cx="757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C0C826D8-5992-352F-A1E0-883E8FF25E37}"/>
              </a:ext>
            </a:extLst>
          </p:cNvPr>
          <p:cNvCxnSpPr/>
          <p:nvPr/>
        </p:nvCxnSpPr>
        <p:spPr>
          <a:xfrm flipH="1">
            <a:off x="6409085" y="5113816"/>
            <a:ext cx="2435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A2083EA2-47B8-0C78-483D-4F031CFE7F1B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6417996" y="5113816"/>
            <a:ext cx="1" cy="470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C2E82263-3DFA-BB9F-3758-1C2D21BEF07D}"/>
              </a:ext>
            </a:extLst>
          </p:cNvPr>
          <p:cNvCxnSpPr>
            <a:stCxn id="23" idx="0"/>
          </p:cNvCxnSpPr>
          <p:nvPr/>
        </p:nvCxnSpPr>
        <p:spPr>
          <a:xfrm flipH="1" flipV="1">
            <a:off x="8010433" y="5110193"/>
            <a:ext cx="859" cy="4672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051707F-08D9-7608-03A7-7D493A4CCB11}"/>
              </a:ext>
            </a:extLst>
          </p:cNvPr>
          <p:cNvCxnSpPr>
            <a:stCxn id="25" idx="0"/>
          </p:cNvCxnSpPr>
          <p:nvPr/>
        </p:nvCxnSpPr>
        <p:spPr>
          <a:xfrm flipH="1" flipV="1">
            <a:off x="9602867" y="5106568"/>
            <a:ext cx="2" cy="470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9D81AFDB-CE45-3EB3-EB0A-90D3DE0B550C}"/>
              </a:ext>
            </a:extLst>
          </p:cNvPr>
          <p:cNvCxnSpPr>
            <a:cxnSpLocks/>
          </p:cNvCxnSpPr>
          <p:nvPr/>
        </p:nvCxnSpPr>
        <p:spPr>
          <a:xfrm>
            <a:off x="6974229" y="1443271"/>
            <a:ext cx="0" cy="2761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2A792D13-7BFF-E752-1358-698A0DA78B86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6096525" y="1150296"/>
            <a:ext cx="222565" cy="61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4C3B24A-88D9-CFFC-EB9E-6E6EFA89742B}"/>
              </a:ext>
            </a:extLst>
          </p:cNvPr>
          <p:cNvSpPr txBox="1"/>
          <p:nvPr/>
        </p:nvSpPr>
        <p:spPr>
          <a:xfrm>
            <a:off x="4286125" y="188977"/>
            <a:ext cx="4076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NJARNG E9 Personnel Manning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A9F23DF-4CE0-20A6-9DEB-33F9875083FC}"/>
              </a:ext>
            </a:extLst>
          </p:cNvPr>
          <p:cNvSpPr txBox="1"/>
          <p:nvPr/>
        </p:nvSpPr>
        <p:spPr>
          <a:xfrm>
            <a:off x="54066" y="6099767"/>
            <a:ext cx="2570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Authorized/Assigned:</a:t>
            </a:r>
          </a:p>
          <a:p>
            <a:r>
              <a:rPr lang="en-US" sz="1000" dirty="0"/>
              <a:t>Title 10: </a:t>
            </a:r>
          </a:p>
          <a:p>
            <a:r>
              <a:rPr lang="en-US" sz="1000" dirty="0"/>
              <a:t>Projected Losses:</a:t>
            </a:r>
          </a:p>
          <a:p>
            <a:r>
              <a:rPr lang="en-US" sz="1000" dirty="0"/>
              <a:t>Last Updated: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CB99F5C-8F07-59B0-50B8-D6793EC2E1AA}"/>
              </a:ext>
            </a:extLst>
          </p:cNvPr>
          <p:cNvSpPr/>
          <p:nvPr/>
        </p:nvSpPr>
        <p:spPr>
          <a:xfrm>
            <a:off x="396711" y="5618191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USPFO(00F)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  36B, 51C ,92A, 92Y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3516DE7-3034-FFF6-2DEF-BE5F01691F3F}"/>
              </a:ext>
            </a:extLst>
          </p:cNvPr>
          <p:cNvCxnSpPr/>
          <p:nvPr/>
        </p:nvCxnSpPr>
        <p:spPr>
          <a:xfrm flipH="1">
            <a:off x="302429" y="5814768"/>
            <a:ext cx="12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D58352A-3543-A211-96A8-269CF29DE669}"/>
              </a:ext>
            </a:extLst>
          </p:cNvPr>
          <p:cNvSpPr txBox="1"/>
          <p:nvPr/>
        </p:nvSpPr>
        <p:spPr>
          <a:xfrm>
            <a:off x="4820090" y="1213515"/>
            <a:ext cx="6479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Feeders: ALL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92CD1E-25C8-DA9F-E748-D2B92F4929D4}"/>
              </a:ext>
            </a:extLst>
          </p:cNvPr>
          <p:cNvSpPr txBox="1"/>
          <p:nvPr/>
        </p:nvSpPr>
        <p:spPr>
          <a:xfrm>
            <a:off x="6319090" y="1264413"/>
            <a:ext cx="60974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/>
              <a:t>Feeders: ALL</a:t>
            </a:r>
          </a:p>
        </p:txBody>
      </p:sp>
    </p:spTree>
    <p:extLst>
      <p:ext uri="{BB962C8B-B14F-4D97-AF65-F5344CB8AC3E}">
        <p14:creationId xmlns:p14="http://schemas.microsoft.com/office/powerpoint/2010/main" val="283336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279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RICHARDSON, JAMIE M SSG MIL NG NJARNG</dc:creator>
  <cp:lastModifiedBy>Leonard, Mark A CSM USARMY NG NJARNG (USA)</cp:lastModifiedBy>
  <cp:revision>47</cp:revision>
  <cp:lastPrinted>2024-10-01T16:45:34Z</cp:lastPrinted>
  <dcterms:created xsi:type="dcterms:W3CDTF">2022-07-22T14:03:54Z</dcterms:created>
  <dcterms:modified xsi:type="dcterms:W3CDTF">2025-03-06T20:17:53Z</dcterms:modified>
</cp:coreProperties>
</file>