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6" r:id="rId5"/>
  </p:sldMasterIdLst>
  <p:notesMasterIdLst>
    <p:notesMasterId r:id="rId21"/>
  </p:notesMasterIdLst>
  <p:sldIdLst>
    <p:sldId id="1657" r:id="rId6"/>
    <p:sldId id="1692" r:id="rId7"/>
    <p:sldId id="263" r:id="rId8"/>
    <p:sldId id="1714" r:id="rId9"/>
    <p:sldId id="1718" r:id="rId10"/>
    <p:sldId id="1745" r:id="rId11"/>
    <p:sldId id="1736" r:id="rId12"/>
    <p:sldId id="1701" r:id="rId13"/>
    <p:sldId id="1741" r:id="rId14"/>
    <p:sldId id="1742" r:id="rId15"/>
    <p:sldId id="1743" r:id="rId16"/>
    <p:sldId id="1705" r:id="rId17"/>
    <p:sldId id="1740" r:id="rId18"/>
    <p:sldId id="1744" r:id="rId19"/>
    <p:sldId id="168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2E9896-00AB-48F4-9412-E654C7D7B2FD}"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5005E8-E278-483B-91A5-B0FF55A5E858}" type="slidenum">
              <a:rPr lang="en-US" smtClean="0"/>
              <a:t>‹#›</a:t>
            </a:fld>
            <a:endParaRPr lang="en-US"/>
          </a:p>
        </p:txBody>
      </p:sp>
    </p:spTree>
    <p:extLst>
      <p:ext uri="{BB962C8B-B14F-4D97-AF65-F5344CB8AC3E}">
        <p14:creationId xmlns:p14="http://schemas.microsoft.com/office/powerpoint/2010/main" val="1575666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5005E8-E278-483B-91A5-B0FF55A5E858}" type="slidenum">
              <a:rPr lang="en-US" smtClean="0"/>
              <a:t>4</a:t>
            </a:fld>
            <a:endParaRPr lang="en-US"/>
          </a:p>
        </p:txBody>
      </p:sp>
    </p:spTree>
    <p:extLst>
      <p:ext uri="{BB962C8B-B14F-4D97-AF65-F5344CB8AC3E}">
        <p14:creationId xmlns:p14="http://schemas.microsoft.com/office/powerpoint/2010/main" val="3409201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5005E8-E278-483B-91A5-B0FF55A5E858}" type="slidenum">
              <a:rPr lang="en-US" smtClean="0"/>
              <a:t>13</a:t>
            </a:fld>
            <a:endParaRPr lang="en-US"/>
          </a:p>
        </p:txBody>
      </p:sp>
    </p:spTree>
    <p:extLst>
      <p:ext uri="{BB962C8B-B14F-4D97-AF65-F5344CB8AC3E}">
        <p14:creationId xmlns:p14="http://schemas.microsoft.com/office/powerpoint/2010/main" val="1283646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CA122-1B6B-E230-1D4F-1D8A1F908C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F0BE08-F445-D156-C151-3AB0B514C5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1C1D1F-4BF7-4CE7-ED33-6E835ACFBFC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BC47C1D-5381-2948-6A19-E5951133F000}"/>
              </a:ext>
            </a:extLst>
          </p:cNvPr>
          <p:cNvSpPr>
            <a:spLocks noGrp="1"/>
          </p:cNvSpPr>
          <p:nvPr>
            <p:ph type="sldNum" sz="quarter" idx="5"/>
          </p:nvPr>
        </p:nvSpPr>
        <p:spPr/>
        <p:txBody>
          <a:bodyPr/>
          <a:lstStyle/>
          <a:p>
            <a:fld id="{EA5005E8-E278-483B-91A5-B0FF55A5E858}" type="slidenum">
              <a:rPr lang="en-US" smtClean="0"/>
              <a:t>14</a:t>
            </a:fld>
            <a:endParaRPr lang="en-US"/>
          </a:p>
        </p:txBody>
      </p:sp>
    </p:spTree>
    <p:extLst>
      <p:ext uri="{BB962C8B-B14F-4D97-AF65-F5344CB8AC3E}">
        <p14:creationId xmlns:p14="http://schemas.microsoft.com/office/powerpoint/2010/main" val="782494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a:t>NOTE:</a:t>
            </a:r>
            <a:r>
              <a:rPr lang="en-US" sz="1200"/>
              <a:t> AGRs will default to option 4 regardless of the preferred  selection. Only RRB AGR Soldiers can select option 2 to  allow stability within recruiting or </a:t>
            </a:r>
            <a:r>
              <a:rPr lang="en-US" sz="1200" b="0" i="0">
                <a:solidFill>
                  <a:srgbClr val="000000"/>
                </a:solidFill>
                <a:effectLst/>
                <a:highlight>
                  <a:srgbClr val="FFFFFF"/>
                </a:highlight>
                <a:latin typeface="Arial" panose="020B0604020202020204" pitchFamily="34" charset="0"/>
              </a:rPr>
              <a:t>option 4 to compete with  others in their CPMOS provided they are out of their 18-month AGR stabilization period for their initial AGR tour</a:t>
            </a:r>
            <a:r>
              <a:rPr lang="en-US" sz="1200"/>
              <a:t>. </a:t>
            </a:r>
            <a:endParaRPr lang="en-US"/>
          </a:p>
        </p:txBody>
      </p:sp>
      <p:sp>
        <p:nvSpPr>
          <p:cNvPr id="4" name="Slide Number Placeholder 3"/>
          <p:cNvSpPr>
            <a:spLocks noGrp="1"/>
          </p:cNvSpPr>
          <p:nvPr>
            <p:ph type="sldNum" sz="quarter" idx="5"/>
          </p:nvPr>
        </p:nvSpPr>
        <p:spPr/>
        <p:txBody>
          <a:bodyPr/>
          <a:lstStyle/>
          <a:p>
            <a:fld id="{EA5005E8-E278-483B-91A5-B0FF55A5E858}" type="slidenum">
              <a:rPr lang="en-US" smtClean="0"/>
              <a:t>5</a:t>
            </a:fld>
            <a:endParaRPr lang="en-US"/>
          </a:p>
        </p:txBody>
      </p:sp>
    </p:spTree>
    <p:extLst>
      <p:ext uri="{BB962C8B-B14F-4D97-AF65-F5344CB8AC3E}">
        <p14:creationId xmlns:p14="http://schemas.microsoft.com/office/powerpoint/2010/main" val="87378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54392-0B3D-A53F-7AAC-3055837B40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705013-EBE0-C9DD-C667-07681CE730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E9411C-BBDD-8211-6CDC-2D74BEA4E181}"/>
              </a:ext>
            </a:extLst>
          </p:cNvPr>
          <p:cNvSpPr>
            <a:spLocks noGrp="1"/>
          </p:cNvSpPr>
          <p:nvPr>
            <p:ph type="body" idx="1"/>
          </p:nvPr>
        </p:nvSpPr>
        <p:spPr/>
        <p:txBody>
          <a:bodyPr/>
          <a:lstStyle/>
          <a:p>
            <a:r>
              <a:rPr lang="en-US" sz="1200" b="1"/>
              <a:t>NOTE:</a:t>
            </a:r>
            <a:r>
              <a:rPr lang="en-US" sz="1200"/>
              <a:t> AGRs will default to option 4 regardless of the preferred  selection. Only RRB AGR Soldiers can select option 2 to  allow stability within recruiting or </a:t>
            </a:r>
            <a:r>
              <a:rPr lang="en-US" sz="1200" b="0" i="0">
                <a:solidFill>
                  <a:srgbClr val="000000"/>
                </a:solidFill>
                <a:effectLst/>
                <a:highlight>
                  <a:srgbClr val="FFFFFF"/>
                </a:highlight>
                <a:latin typeface="Arial" panose="020B0604020202020204" pitchFamily="34" charset="0"/>
              </a:rPr>
              <a:t>option 4 to compete with  others in their CPMOS provided they are out of their 18-month AGR stabilization period for their initial AGR tour</a:t>
            </a:r>
            <a:r>
              <a:rPr lang="en-US" sz="1200"/>
              <a:t>. </a:t>
            </a:r>
            <a:endParaRPr lang="en-US"/>
          </a:p>
        </p:txBody>
      </p:sp>
      <p:sp>
        <p:nvSpPr>
          <p:cNvPr id="4" name="Slide Number Placeholder 3">
            <a:extLst>
              <a:ext uri="{FF2B5EF4-FFF2-40B4-BE49-F238E27FC236}">
                <a16:creationId xmlns:a16="http://schemas.microsoft.com/office/drawing/2014/main" id="{3438B3DE-71D1-DCC3-18B6-B3BEBFC7C64C}"/>
              </a:ext>
            </a:extLst>
          </p:cNvPr>
          <p:cNvSpPr>
            <a:spLocks noGrp="1"/>
          </p:cNvSpPr>
          <p:nvPr>
            <p:ph type="sldNum" sz="quarter" idx="5"/>
          </p:nvPr>
        </p:nvSpPr>
        <p:spPr/>
        <p:txBody>
          <a:bodyPr/>
          <a:lstStyle/>
          <a:p>
            <a:fld id="{EA5005E8-E278-483B-91A5-B0FF55A5E858}" type="slidenum">
              <a:rPr lang="en-US" smtClean="0"/>
              <a:t>6</a:t>
            </a:fld>
            <a:endParaRPr lang="en-US"/>
          </a:p>
        </p:txBody>
      </p:sp>
    </p:spTree>
    <p:extLst>
      <p:ext uri="{BB962C8B-B14F-4D97-AF65-F5344CB8AC3E}">
        <p14:creationId xmlns:p14="http://schemas.microsoft.com/office/powerpoint/2010/main" val="704569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5005E8-E278-483B-91A5-B0FF55A5E858}" type="slidenum">
              <a:rPr lang="en-US" smtClean="0"/>
              <a:t>7</a:t>
            </a:fld>
            <a:endParaRPr lang="en-US"/>
          </a:p>
        </p:txBody>
      </p:sp>
    </p:spTree>
    <p:extLst>
      <p:ext uri="{BB962C8B-B14F-4D97-AF65-F5344CB8AC3E}">
        <p14:creationId xmlns:p14="http://schemas.microsoft.com/office/powerpoint/2010/main" val="285322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5005E8-E278-483B-91A5-B0FF55A5E858}" type="slidenum">
              <a:rPr lang="en-US" smtClean="0"/>
              <a:t>8</a:t>
            </a:fld>
            <a:endParaRPr lang="en-US"/>
          </a:p>
        </p:txBody>
      </p:sp>
    </p:spTree>
    <p:extLst>
      <p:ext uri="{BB962C8B-B14F-4D97-AF65-F5344CB8AC3E}">
        <p14:creationId xmlns:p14="http://schemas.microsoft.com/office/powerpoint/2010/main" val="2074162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D6781-9CEF-6B19-399F-B64BBFD1C7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CC1732-589E-8936-CBCF-308F010AF5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D3BD62-E12A-737B-23CE-9B0FDB596E1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5663F-08FE-41FB-2E54-F5C5FB90D79D}"/>
              </a:ext>
            </a:extLst>
          </p:cNvPr>
          <p:cNvSpPr>
            <a:spLocks noGrp="1"/>
          </p:cNvSpPr>
          <p:nvPr>
            <p:ph type="sldNum" sz="quarter" idx="5"/>
          </p:nvPr>
        </p:nvSpPr>
        <p:spPr/>
        <p:txBody>
          <a:bodyPr/>
          <a:lstStyle/>
          <a:p>
            <a:fld id="{EA5005E8-E278-483B-91A5-B0FF55A5E858}" type="slidenum">
              <a:rPr lang="en-US" smtClean="0"/>
              <a:t>9</a:t>
            </a:fld>
            <a:endParaRPr lang="en-US"/>
          </a:p>
        </p:txBody>
      </p:sp>
    </p:spTree>
    <p:extLst>
      <p:ext uri="{BB962C8B-B14F-4D97-AF65-F5344CB8AC3E}">
        <p14:creationId xmlns:p14="http://schemas.microsoft.com/office/powerpoint/2010/main" val="1331194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264B1-3AF8-ECFC-4E9B-1C21000A75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25BF94-ABFE-9B80-E9DC-4E2E615E06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D382BD-34B0-6F74-C3F5-CC351E59FC9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87AFF5B-61B1-E720-6758-8B7CE51924CE}"/>
              </a:ext>
            </a:extLst>
          </p:cNvPr>
          <p:cNvSpPr>
            <a:spLocks noGrp="1"/>
          </p:cNvSpPr>
          <p:nvPr>
            <p:ph type="sldNum" sz="quarter" idx="5"/>
          </p:nvPr>
        </p:nvSpPr>
        <p:spPr/>
        <p:txBody>
          <a:bodyPr/>
          <a:lstStyle/>
          <a:p>
            <a:fld id="{EA5005E8-E278-483B-91A5-B0FF55A5E858}" type="slidenum">
              <a:rPr lang="en-US" smtClean="0"/>
              <a:t>10</a:t>
            </a:fld>
            <a:endParaRPr lang="en-US"/>
          </a:p>
        </p:txBody>
      </p:sp>
    </p:spTree>
    <p:extLst>
      <p:ext uri="{BB962C8B-B14F-4D97-AF65-F5344CB8AC3E}">
        <p14:creationId xmlns:p14="http://schemas.microsoft.com/office/powerpoint/2010/main" val="342491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BA4D7-1D0B-87D3-D01A-265F45C466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2C456A-D273-F39E-4930-737CF17D24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957660-30D9-4882-C652-3B3B14B8EE4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5BB3DFE-97CD-2965-AFD6-82EF31CADE64}"/>
              </a:ext>
            </a:extLst>
          </p:cNvPr>
          <p:cNvSpPr>
            <a:spLocks noGrp="1"/>
          </p:cNvSpPr>
          <p:nvPr>
            <p:ph type="sldNum" sz="quarter" idx="5"/>
          </p:nvPr>
        </p:nvSpPr>
        <p:spPr/>
        <p:txBody>
          <a:bodyPr/>
          <a:lstStyle/>
          <a:p>
            <a:fld id="{EA5005E8-E278-483B-91A5-B0FF55A5E858}" type="slidenum">
              <a:rPr lang="en-US" smtClean="0"/>
              <a:t>11</a:t>
            </a:fld>
            <a:endParaRPr lang="en-US"/>
          </a:p>
        </p:txBody>
      </p:sp>
    </p:spTree>
    <p:extLst>
      <p:ext uri="{BB962C8B-B14F-4D97-AF65-F5344CB8AC3E}">
        <p14:creationId xmlns:p14="http://schemas.microsoft.com/office/powerpoint/2010/main" val="2834970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A5005E8-E278-483B-91A5-B0FF55A5E858}" type="slidenum">
              <a:rPr lang="en-US" smtClean="0"/>
              <a:t>12</a:t>
            </a:fld>
            <a:endParaRPr lang="en-US"/>
          </a:p>
        </p:txBody>
      </p:sp>
    </p:spTree>
    <p:extLst>
      <p:ext uri="{BB962C8B-B14F-4D97-AF65-F5344CB8AC3E}">
        <p14:creationId xmlns:p14="http://schemas.microsoft.com/office/powerpoint/2010/main" val="2611184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882" indent="0" algn="ctr">
              <a:buNone/>
              <a:defRPr/>
            </a:lvl2pPr>
            <a:lvl3pPr marL="685767" indent="0" algn="ctr">
              <a:buNone/>
              <a:defRPr/>
            </a:lvl3pPr>
            <a:lvl4pPr marL="1028649" indent="0" algn="ctr">
              <a:buNone/>
              <a:defRPr/>
            </a:lvl4pPr>
            <a:lvl5pPr marL="1371531" indent="0" algn="ctr">
              <a:buNone/>
              <a:defRPr/>
            </a:lvl5pPr>
            <a:lvl6pPr marL="1714414" indent="0" algn="ctr">
              <a:buNone/>
              <a:defRPr/>
            </a:lvl6pPr>
            <a:lvl7pPr marL="2057298" indent="0" algn="ctr">
              <a:buNone/>
              <a:defRPr/>
            </a:lvl7pPr>
            <a:lvl8pPr marL="2400180" indent="0" algn="ctr">
              <a:buNone/>
              <a:defRPr/>
            </a:lvl8pPr>
            <a:lvl9pPr marL="2743063" indent="0" algn="ctr">
              <a:buNone/>
              <a:defRPr/>
            </a:lvl9pPr>
          </a:lstStyle>
          <a:p>
            <a:r>
              <a:rPr lang="en-US"/>
              <a:t>Click to edit Master subtitle style</a:t>
            </a:r>
          </a:p>
        </p:txBody>
      </p:sp>
      <p:sp>
        <p:nvSpPr>
          <p:cNvPr id="4" name="Rectangle 720"/>
          <p:cNvSpPr>
            <a:spLocks noGrp="1" noChangeArrowheads="1"/>
          </p:cNvSpPr>
          <p:nvPr>
            <p:ph type="sldNum" sz="quarter" idx="10"/>
          </p:nvPr>
        </p:nvSpPr>
        <p:spPr>
          <a:ln/>
        </p:spPr>
        <p:txBody>
          <a:bodyPr/>
          <a:lstStyle>
            <a:lvl1pPr>
              <a:defRPr/>
            </a:lvl1pPr>
          </a:lstStyle>
          <a:p>
            <a:pPr>
              <a:defRPr/>
            </a:pPr>
            <a:fld id="{C0D7ECF3-FDC0-4D10-8DC9-4243F1269996}"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BC0175A7-C0E4-4EE4-BA30-17BDCDE793FB}"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835422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20"/>
          <p:cNvSpPr>
            <a:spLocks noGrp="1" noChangeArrowheads="1"/>
          </p:cNvSpPr>
          <p:nvPr>
            <p:ph type="sldNum" sz="quarter" idx="10"/>
          </p:nvPr>
        </p:nvSpPr>
        <p:spPr>
          <a:ln/>
        </p:spPr>
        <p:txBody>
          <a:bodyPr/>
          <a:lstStyle>
            <a:lvl1pPr>
              <a:defRPr/>
            </a:lvl1pPr>
          </a:lstStyle>
          <a:p>
            <a:pPr>
              <a:defRPr/>
            </a:pPr>
            <a:fld id="{09EA00E0-27AA-4619-8BF1-9903E74FCE68}"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A884F67C-3D56-45E1-B9B9-EE00A585C197}"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423585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3086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308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20"/>
          <p:cNvSpPr>
            <a:spLocks noGrp="1" noChangeArrowheads="1"/>
          </p:cNvSpPr>
          <p:nvPr>
            <p:ph type="sldNum" sz="quarter" idx="10"/>
          </p:nvPr>
        </p:nvSpPr>
        <p:spPr>
          <a:ln/>
        </p:spPr>
        <p:txBody>
          <a:bodyPr/>
          <a:lstStyle>
            <a:lvl1pPr>
              <a:defRPr/>
            </a:lvl1pPr>
          </a:lstStyle>
          <a:p>
            <a:pPr>
              <a:defRPr/>
            </a:pPr>
            <a:fld id="{FED34D2F-54C0-4E85-861D-134567F0648D}"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10C2DEE4-5EA8-4C1A-AA59-FBB98958014C}"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1615486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609600" y="1757365"/>
            <a:ext cx="10972800" cy="3825875"/>
          </a:xfrm>
        </p:spPr>
        <p:txBody>
          <a:bodyPr/>
          <a:lstStyle/>
          <a:p>
            <a:pPr lvl="0"/>
            <a:endParaRPr lang="en-US" noProof="0"/>
          </a:p>
        </p:txBody>
      </p:sp>
      <p:sp>
        <p:nvSpPr>
          <p:cNvPr id="4" name="Rectangle 720"/>
          <p:cNvSpPr>
            <a:spLocks noGrp="1" noChangeArrowheads="1"/>
          </p:cNvSpPr>
          <p:nvPr>
            <p:ph type="sldNum" sz="quarter" idx="10"/>
          </p:nvPr>
        </p:nvSpPr>
        <p:spPr>
          <a:ln/>
        </p:spPr>
        <p:txBody>
          <a:bodyPr/>
          <a:lstStyle>
            <a:lvl1pPr>
              <a:defRPr/>
            </a:lvl1pPr>
          </a:lstStyle>
          <a:p>
            <a:pPr>
              <a:defRPr/>
            </a:pPr>
            <a:fld id="{073D1BF5-41F7-4584-909C-E276BCE82148}"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F4E25700-8A2A-4BEC-969F-77FEB7CAD26F}"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2194815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609600" y="1757365"/>
            <a:ext cx="5384800" cy="3825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7365"/>
            <a:ext cx="5384800" cy="3825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20"/>
          <p:cNvSpPr>
            <a:spLocks noGrp="1" noChangeArrowheads="1"/>
          </p:cNvSpPr>
          <p:nvPr>
            <p:ph type="sldNum" sz="quarter" idx="10"/>
          </p:nvPr>
        </p:nvSpPr>
        <p:spPr>
          <a:ln/>
        </p:spPr>
        <p:txBody>
          <a:bodyPr/>
          <a:lstStyle>
            <a:lvl1pPr>
              <a:defRPr/>
            </a:lvl1pPr>
          </a:lstStyle>
          <a:p>
            <a:pPr>
              <a:defRPr/>
            </a:pPr>
            <a:fld id="{0F428784-6C41-45FB-86FC-A1C0CE03135A}"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DB222EF5-996D-4F61-9A69-F2331FDD0F62}"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314022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1" y="366188"/>
            <a:ext cx="10515600" cy="1325033"/>
          </a:xfrm>
          <a:prstGeom prst="rect">
            <a:avLst/>
          </a:prstGeom>
        </p:spPr>
        <p:txBody>
          <a:bodyPr/>
          <a:lstStyle/>
          <a:p>
            <a:r>
              <a:rPr lang="en-US"/>
              <a:t>Click to edit Master title style</a:t>
            </a:r>
          </a:p>
        </p:txBody>
      </p:sp>
      <p:sp>
        <p:nvSpPr>
          <p:cNvPr id="3" name="Footer Placeholder 2"/>
          <p:cNvSpPr>
            <a:spLocks noGrp="1"/>
          </p:cNvSpPr>
          <p:nvPr>
            <p:ph type="ftr" sz="quarter" idx="10"/>
          </p:nvPr>
        </p:nvSpPr>
        <p:spPr>
          <a:xfrm>
            <a:off x="4165600" y="6356352"/>
            <a:ext cx="3860800" cy="365125"/>
          </a:xfrm>
          <a:prstGeom prst="rect">
            <a:avLst/>
          </a:prstGeom>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1"/>
          </p:nvPr>
        </p:nvSpPr>
        <p:spPr/>
        <p:txBody>
          <a:bodyPr/>
          <a:lstStyle/>
          <a:p>
            <a:pPr>
              <a:defRPr/>
            </a:pPr>
            <a:fld id="{ED9EE187-B7DC-4C07-9454-C4CC1F3F4FA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3924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1"/>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r>
              <a:rPr lang="en-US"/>
              <a:t>5/17/2017</a:t>
            </a:r>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p>
            <a:fld id="{2B22527C-F6F0-47AD-A717-1E23EA1E114B}" type="slidenum">
              <a:rPr lang="en-US" smtClean="0"/>
              <a:t>‹#›</a:t>
            </a:fld>
            <a:endParaRPr lang="en-US"/>
          </a:p>
        </p:txBody>
      </p:sp>
    </p:spTree>
    <p:extLst>
      <p:ext uri="{BB962C8B-B14F-4D97-AF65-F5344CB8AC3E}">
        <p14:creationId xmlns:p14="http://schemas.microsoft.com/office/powerpoint/2010/main" val="2086634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882" indent="0" algn="ctr">
              <a:buNone/>
              <a:defRPr/>
            </a:lvl2pPr>
            <a:lvl3pPr marL="685767" indent="0" algn="ctr">
              <a:buNone/>
              <a:defRPr/>
            </a:lvl3pPr>
            <a:lvl4pPr marL="1028649" indent="0" algn="ctr">
              <a:buNone/>
              <a:defRPr/>
            </a:lvl4pPr>
            <a:lvl5pPr marL="1371531" indent="0" algn="ctr">
              <a:buNone/>
              <a:defRPr/>
            </a:lvl5pPr>
            <a:lvl6pPr marL="1714414" indent="0" algn="ctr">
              <a:buNone/>
              <a:defRPr/>
            </a:lvl6pPr>
            <a:lvl7pPr marL="2057298" indent="0" algn="ctr">
              <a:buNone/>
              <a:defRPr/>
            </a:lvl7pPr>
            <a:lvl8pPr marL="2400180" indent="0" algn="ctr">
              <a:buNone/>
              <a:defRPr/>
            </a:lvl8pPr>
            <a:lvl9pPr marL="2743063" indent="0" algn="ctr">
              <a:buNone/>
              <a:defRPr/>
            </a:lvl9pPr>
          </a:lstStyle>
          <a:p>
            <a:r>
              <a:rPr lang="en-US"/>
              <a:t>Click to edit Master subtitle style</a:t>
            </a:r>
          </a:p>
        </p:txBody>
      </p:sp>
      <p:sp>
        <p:nvSpPr>
          <p:cNvPr id="4" name="Rectangle 720"/>
          <p:cNvSpPr>
            <a:spLocks noGrp="1" noChangeArrowheads="1"/>
          </p:cNvSpPr>
          <p:nvPr>
            <p:ph type="sldNum" sz="quarter" idx="10"/>
          </p:nvPr>
        </p:nvSpPr>
        <p:spPr>
          <a:ln/>
        </p:spPr>
        <p:txBody>
          <a:bodyPr/>
          <a:lstStyle>
            <a:lvl1pPr>
              <a:defRPr/>
            </a:lvl1pPr>
          </a:lstStyle>
          <a:p>
            <a:pPr>
              <a:defRPr/>
            </a:pPr>
            <a:fld id="{C0D7ECF3-FDC0-4D10-8DC9-4243F1269996}"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BC0175A7-C0E4-4EE4-BA30-17BDCDE793FB}"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2428066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20"/>
          <p:cNvSpPr>
            <a:spLocks noGrp="1" noChangeArrowheads="1"/>
          </p:cNvSpPr>
          <p:nvPr>
            <p:ph type="sldNum" sz="quarter" idx="10"/>
          </p:nvPr>
        </p:nvSpPr>
        <p:spPr>
          <a:ln/>
        </p:spPr>
        <p:txBody>
          <a:bodyPr/>
          <a:lstStyle>
            <a:lvl1pPr>
              <a:defRPr/>
            </a:lvl1pPr>
          </a:lstStyle>
          <a:p>
            <a:pPr>
              <a:defRPr/>
            </a:pPr>
            <a:fld id="{126CF8F1-B524-4DF6-B6C3-A82E4CCDF2D9}"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A1E8D85F-556D-4150-BD8A-FE8CF0459BBF}"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88354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a:prstGeom prst="rect">
            <a:avLst/>
          </a:prstGeom>
        </p:spPr>
        <p:txBody>
          <a:bodyPr anchor="t"/>
          <a:lstStyle>
            <a:lvl1pPr algn="l">
              <a:defRPr sz="3001"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882" indent="0">
              <a:buNone/>
              <a:defRPr sz="1351"/>
            </a:lvl2pPr>
            <a:lvl3pPr marL="685767" indent="0">
              <a:buNone/>
              <a:defRPr sz="1200"/>
            </a:lvl3pPr>
            <a:lvl4pPr marL="1028649" indent="0">
              <a:buNone/>
              <a:defRPr sz="1051"/>
            </a:lvl4pPr>
            <a:lvl5pPr marL="1371531" indent="0">
              <a:buNone/>
              <a:defRPr sz="1051"/>
            </a:lvl5pPr>
            <a:lvl6pPr marL="1714414" indent="0">
              <a:buNone/>
              <a:defRPr sz="1051"/>
            </a:lvl6pPr>
            <a:lvl7pPr marL="2057298" indent="0">
              <a:buNone/>
              <a:defRPr sz="1051"/>
            </a:lvl7pPr>
            <a:lvl8pPr marL="2400180" indent="0">
              <a:buNone/>
              <a:defRPr sz="1051"/>
            </a:lvl8pPr>
            <a:lvl9pPr marL="2743063" indent="0">
              <a:buNone/>
              <a:defRPr sz="1051"/>
            </a:lvl9pPr>
          </a:lstStyle>
          <a:p>
            <a:pPr lvl="0"/>
            <a:r>
              <a:rPr lang="en-US"/>
              <a:t>Click to edit Master text styles</a:t>
            </a:r>
          </a:p>
        </p:txBody>
      </p:sp>
      <p:sp>
        <p:nvSpPr>
          <p:cNvPr id="4" name="Rectangle 720"/>
          <p:cNvSpPr>
            <a:spLocks noGrp="1" noChangeArrowheads="1"/>
          </p:cNvSpPr>
          <p:nvPr>
            <p:ph type="sldNum" sz="quarter" idx="10"/>
          </p:nvPr>
        </p:nvSpPr>
        <p:spPr>
          <a:ln/>
        </p:spPr>
        <p:txBody>
          <a:bodyPr/>
          <a:lstStyle>
            <a:lvl1pPr>
              <a:defRPr/>
            </a:lvl1pPr>
          </a:lstStyle>
          <a:p>
            <a:pPr>
              <a:defRPr/>
            </a:pPr>
            <a:fld id="{87CD3F7D-74EB-4443-A303-E42D2C23412B}"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6FE09279-8EC9-442D-BEE4-5CADE4B81117}"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3444054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757365"/>
            <a:ext cx="5384800" cy="3825875"/>
          </a:xfrm>
        </p:spPr>
        <p:txBody>
          <a:bodyPr/>
          <a:lstStyle>
            <a:lvl1pPr>
              <a:defRPr sz="2100"/>
            </a:lvl1pPr>
            <a:lvl2pPr>
              <a:defRPr sz="1801"/>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7365"/>
            <a:ext cx="5384800" cy="3825875"/>
          </a:xfrm>
        </p:spPr>
        <p:txBody>
          <a:bodyPr/>
          <a:lstStyle>
            <a:lvl1pPr>
              <a:defRPr sz="2100"/>
            </a:lvl1pPr>
            <a:lvl2pPr>
              <a:defRPr sz="1801"/>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20"/>
          <p:cNvSpPr>
            <a:spLocks noGrp="1" noChangeArrowheads="1"/>
          </p:cNvSpPr>
          <p:nvPr>
            <p:ph type="sldNum" sz="quarter" idx="10"/>
          </p:nvPr>
        </p:nvSpPr>
        <p:spPr>
          <a:ln/>
        </p:spPr>
        <p:txBody>
          <a:bodyPr/>
          <a:lstStyle>
            <a:lvl1pPr>
              <a:defRPr/>
            </a:lvl1pPr>
          </a:lstStyle>
          <a:p>
            <a:pPr>
              <a:defRPr/>
            </a:pPr>
            <a:fld id="{EF7C80E9-5192-4D2A-98BD-4558A19DA0BA}"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C6AA5E8B-2984-49CF-938D-A6D8EADF1A6F}"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2629587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20"/>
          <p:cNvSpPr>
            <a:spLocks noGrp="1" noChangeArrowheads="1"/>
          </p:cNvSpPr>
          <p:nvPr>
            <p:ph type="sldNum" sz="quarter" idx="10"/>
          </p:nvPr>
        </p:nvSpPr>
        <p:spPr>
          <a:ln/>
        </p:spPr>
        <p:txBody>
          <a:bodyPr/>
          <a:lstStyle>
            <a:lvl1pPr>
              <a:defRPr/>
            </a:lvl1pPr>
          </a:lstStyle>
          <a:p>
            <a:pPr>
              <a:defRPr/>
            </a:pPr>
            <a:fld id="{126CF8F1-B524-4DF6-B6C3-A82E4CCDF2D9}"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A1E8D85F-556D-4150-BD8A-FE8CF0459BBF}"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25173652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3"/>
          </a:xfrm>
        </p:spPr>
        <p:txBody>
          <a:bodyPr anchor="b"/>
          <a:lstStyle>
            <a:lvl1pPr marL="0" indent="0">
              <a:buNone/>
              <a:defRPr sz="1801" b="1"/>
            </a:lvl1pPr>
            <a:lvl2pPr marL="342882" indent="0">
              <a:buNone/>
              <a:defRPr sz="1500" b="1"/>
            </a:lvl2pPr>
            <a:lvl3pPr marL="685767" indent="0">
              <a:buNone/>
              <a:defRPr sz="1351" b="1"/>
            </a:lvl3pPr>
            <a:lvl4pPr marL="1028649" indent="0">
              <a:buNone/>
              <a:defRPr sz="1200" b="1"/>
            </a:lvl4pPr>
            <a:lvl5pPr marL="1371531" indent="0">
              <a:buNone/>
              <a:defRPr sz="1200" b="1"/>
            </a:lvl5pPr>
            <a:lvl6pPr marL="1714414" indent="0">
              <a:buNone/>
              <a:defRPr sz="1200" b="1"/>
            </a:lvl6pPr>
            <a:lvl7pPr marL="2057298" indent="0">
              <a:buNone/>
              <a:defRPr sz="1200" b="1"/>
            </a:lvl7pPr>
            <a:lvl8pPr marL="2400180" indent="0">
              <a:buNone/>
              <a:defRPr sz="1200" b="1"/>
            </a:lvl8pPr>
            <a:lvl9pPr marL="2743063"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1801"/>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3"/>
          </a:xfrm>
        </p:spPr>
        <p:txBody>
          <a:bodyPr anchor="b"/>
          <a:lstStyle>
            <a:lvl1pPr marL="0" indent="0">
              <a:buNone/>
              <a:defRPr sz="1801" b="1"/>
            </a:lvl1pPr>
            <a:lvl2pPr marL="342882" indent="0">
              <a:buNone/>
              <a:defRPr sz="1500" b="1"/>
            </a:lvl2pPr>
            <a:lvl3pPr marL="685767" indent="0">
              <a:buNone/>
              <a:defRPr sz="1351" b="1"/>
            </a:lvl3pPr>
            <a:lvl4pPr marL="1028649" indent="0">
              <a:buNone/>
              <a:defRPr sz="1200" b="1"/>
            </a:lvl4pPr>
            <a:lvl5pPr marL="1371531" indent="0">
              <a:buNone/>
              <a:defRPr sz="1200" b="1"/>
            </a:lvl5pPr>
            <a:lvl6pPr marL="1714414" indent="0">
              <a:buNone/>
              <a:defRPr sz="1200" b="1"/>
            </a:lvl6pPr>
            <a:lvl7pPr marL="2057298" indent="0">
              <a:buNone/>
              <a:defRPr sz="1200" b="1"/>
            </a:lvl7pPr>
            <a:lvl8pPr marL="2400180" indent="0">
              <a:buNone/>
              <a:defRPr sz="1200" b="1"/>
            </a:lvl8pPr>
            <a:lvl9pPr marL="2743063"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1"/>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20"/>
          <p:cNvSpPr>
            <a:spLocks noGrp="1" noChangeArrowheads="1"/>
          </p:cNvSpPr>
          <p:nvPr>
            <p:ph type="sldNum" sz="quarter" idx="10"/>
          </p:nvPr>
        </p:nvSpPr>
        <p:spPr>
          <a:ln/>
        </p:spPr>
        <p:txBody>
          <a:bodyPr/>
          <a:lstStyle>
            <a:lvl1pPr>
              <a:defRPr/>
            </a:lvl1pPr>
          </a:lstStyle>
          <a:p>
            <a:pPr>
              <a:defRPr/>
            </a:pPr>
            <a:fld id="{C681316D-6F04-4A94-B974-5256CB1EE61F}" type="slidenum">
              <a:rPr lang="en-US">
                <a:solidFill>
                  <a:srgbClr val="000000"/>
                </a:solidFill>
              </a:rPr>
              <a:pPr>
                <a:defRPr/>
              </a:pPr>
              <a:t>‹#›</a:t>
            </a:fld>
            <a:endParaRPr lang="en-US">
              <a:solidFill>
                <a:srgbClr val="000000"/>
              </a:solidFill>
            </a:endParaRPr>
          </a:p>
        </p:txBody>
      </p:sp>
      <p:sp>
        <p:nvSpPr>
          <p:cNvPr id="8" name="Rectangle 721"/>
          <p:cNvSpPr>
            <a:spLocks noGrp="1" noChangeArrowheads="1"/>
          </p:cNvSpPr>
          <p:nvPr>
            <p:ph type="dt" sz="half" idx="11"/>
          </p:nvPr>
        </p:nvSpPr>
        <p:spPr>
          <a:ln/>
        </p:spPr>
        <p:txBody>
          <a:bodyPr/>
          <a:lstStyle>
            <a:lvl1pPr>
              <a:defRPr/>
            </a:lvl1pPr>
          </a:lstStyle>
          <a:p>
            <a:pPr>
              <a:defRPr/>
            </a:pPr>
            <a:fld id="{8A1748A9-D79D-4CAD-A8C9-40FAAF292D4C}"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4237041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Rectangle 720"/>
          <p:cNvSpPr>
            <a:spLocks noGrp="1" noChangeArrowheads="1"/>
          </p:cNvSpPr>
          <p:nvPr>
            <p:ph type="sldNum" sz="quarter" idx="10"/>
          </p:nvPr>
        </p:nvSpPr>
        <p:spPr>
          <a:ln/>
        </p:spPr>
        <p:txBody>
          <a:bodyPr/>
          <a:lstStyle>
            <a:lvl1pPr>
              <a:defRPr/>
            </a:lvl1pPr>
          </a:lstStyle>
          <a:p>
            <a:pPr>
              <a:defRPr/>
            </a:pPr>
            <a:fld id="{7AFC5D6D-58F5-42BF-9F92-89B4E1C1223D}" type="slidenum">
              <a:rPr lang="en-US">
                <a:solidFill>
                  <a:srgbClr val="000000"/>
                </a:solidFill>
              </a:rPr>
              <a:pPr>
                <a:defRPr/>
              </a:pPr>
              <a:t>‹#›</a:t>
            </a:fld>
            <a:endParaRPr lang="en-US">
              <a:solidFill>
                <a:srgbClr val="000000"/>
              </a:solidFill>
            </a:endParaRPr>
          </a:p>
        </p:txBody>
      </p:sp>
      <p:sp>
        <p:nvSpPr>
          <p:cNvPr id="4" name="Rectangle 721"/>
          <p:cNvSpPr>
            <a:spLocks noGrp="1" noChangeArrowheads="1"/>
          </p:cNvSpPr>
          <p:nvPr>
            <p:ph type="dt" sz="half" idx="11"/>
          </p:nvPr>
        </p:nvSpPr>
        <p:spPr>
          <a:ln/>
        </p:spPr>
        <p:txBody>
          <a:bodyPr/>
          <a:lstStyle>
            <a:lvl1pPr>
              <a:defRPr/>
            </a:lvl1pPr>
          </a:lstStyle>
          <a:p>
            <a:pPr>
              <a:defRPr/>
            </a:pPr>
            <a:fld id="{E5D31FC0-7BA5-4ADB-A988-E52AE4687160}"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13482057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20"/>
          <p:cNvSpPr>
            <a:spLocks noGrp="1" noChangeArrowheads="1"/>
          </p:cNvSpPr>
          <p:nvPr>
            <p:ph type="sldNum" sz="quarter" idx="10"/>
          </p:nvPr>
        </p:nvSpPr>
        <p:spPr>
          <a:ln/>
        </p:spPr>
        <p:txBody>
          <a:bodyPr/>
          <a:lstStyle>
            <a:lvl1pPr>
              <a:defRPr/>
            </a:lvl1pPr>
          </a:lstStyle>
          <a:p>
            <a:pPr>
              <a:defRPr/>
            </a:pPr>
            <a:fld id="{D37F92E0-403D-4147-B46D-40819E27D583}" type="slidenum">
              <a:rPr lang="en-US">
                <a:solidFill>
                  <a:srgbClr val="000000"/>
                </a:solidFill>
              </a:rPr>
              <a:pPr>
                <a:defRPr/>
              </a:pPr>
              <a:t>‹#›</a:t>
            </a:fld>
            <a:endParaRPr lang="en-US">
              <a:solidFill>
                <a:srgbClr val="000000"/>
              </a:solidFill>
            </a:endParaRPr>
          </a:p>
        </p:txBody>
      </p:sp>
      <p:sp>
        <p:nvSpPr>
          <p:cNvPr id="3" name="Rectangle 721"/>
          <p:cNvSpPr>
            <a:spLocks noGrp="1" noChangeArrowheads="1"/>
          </p:cNvSpPr>
          <p:nvPr>
            <p:ph type="dt" sz="half" idx="11"/>
          </p:nvPr>
        </p:nvSpPr>
        <p:spPr>
          <a:ln/>
        </p:spPr>
        <p:txBody>
          <a:bodyPr/>
          <a:lstStyle>
            <a:lvl1pPr>
              <a:defRPr/>
            </a:lvl1pPr>
          </a:lstStyle>
          <a:p>
            <a:pPr>
              <a:defRPr/>
            </a:pPr>
            <a:fld id="{E85353D1-4CFB-44E5-ABBE-8007D505D488}"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32994836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49"/>
            <a:ext cx="4011084" cy="1162051"/>
          </a:xfrm>
          <a:prstGeom prst="rect">
            <a:avLst/>
          </a:prstGeo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4" y="273056"/>
            <a:ext cx="6815668" cy="5853113"/>
          </a:xfrm>
        </p:spPr>
        <p:txBody>
          <a:bodyPr/>
          <a:lstStyle>
            <a:lvl1pPr>
              <a:defRPr sz="2400"/>
            </a:lvl1pPr>
            <a:lvl2pPr>
              <a:defRPr sz="2100"/>
            </a:lvl2pPr>
            <a:lvl3pPr>
              <a:defRPr sz="1801"/>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4"/>
            <a:ext cx="4011084" cy="4691063"/>
          </a:xfrm>
        </p:spPr>
        <p:txBody>
          <a:bodyPr/>
          <a:lstStyle>
            <a:lvl1pPr marL="0" indent="0">
              <a:buNone/>
              <a:defRPr sz="1051"/>
            </a:lvl1pPr>
            <a:lvl2pPr marL="342882" indent="0">
              <a:buNone/>
              <a:defRPr sz="900"/>
            </a:lvl2pPr>
            <a:lvl3pPr marL="685767" indent="0">
              <a:buNone/>
              <a:defRPr sz="751"/>
            </a:lvl3pPr>
            <a:lvl4pPr marL="1028649" indent="0">
              <a:buNone/>
              <a:defRPr sz="676"/>
            </a:lvl4pPr>
            <a:lvl5pPr marL="1371531" indent="0">
              <a:buNone/>
              <a:defRPr sz="676"/>
            </a:lvl5pPr>
            <a:lvl6pPr marL="1714414" indent="0">
              <a:buNone/>
              <a:defRPr sz="676"/>
            </a:lvl6pPr>
            <a:lvl7pPr marL="2057298" indent="0">
              <a:buNone/>
              <a:defRPr sz="676"/>
            </a:lvl7pPr>
            <a:lvl8pPr marL="2400180" indent="0">
              <a:buNone/>
              <a:defRPr sz="676"/>
            </a:lvl8pPr>
            <a:lvl9pPr marL="2743063" indent="0">
              <a:buNone/>
              <a:defRPr sz="676"/>
            </a:lvl9pPr>
          </a:lstStyle>
          <a:p>
            <a:pPr lvl="0"/>
            <a:r>
              <a:rPr lang="en-US"/>
              <a:t>Click to edit Master text styles</a:t>
            </a:r>
          </a:p>
        </p:txBody>
      </p:sp>
      <p:sp>
        <p:nvSpPr>
          <p:cNvPr id="5" name="Rectangle 720"/>
          <p:cNvSpPr>
            <a:spLocks noGrp="1" noChangeArrowheads="1"/>
          </p:cNvSpPr>
          <p:nvPr>
            <p:ph type="sldNum" sz="quarter" idx="10"/>
          </p:nvPr>
        </p:nvSpPr>
        <p:spPr>
          <a:ln/>
        </p:spPr>
        <p:txBody>
          <a:bodyPr/>
          <a:lstStyle>
            <a:lvl1pPr>
              <a:defRPr/>
            </a:lvl1pPr>
          </a:lstStyle>
          <a:p>
            <a:pPr>
              <a:defRPr/>
            </a:pPr>
            <a:fld id="{9EB5A3EC-648A-4DBA-A833-59A1F571C781}"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3776DB78-7D3D-4FFE-9F1A-9A9DC600FCAB}"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13606711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882" indent="0">
              <a:buNone/>
              <a:defRPr sz="2100"/>
            </a:lvl2pPr>
            <a:lvl3pPr marL="685767" indent="0">
              <a:buNone/>
              <a:defRPr sz="1801"/>
            </a:lvl3pPr>
            <a:lvl4pPr marL="1028649" indent="0">
              <a:buNone/>
              <a:defRPr sz="1500"/>
            </a:lvl4pPr>
            <a:lvl5pPr marL="1371531" indent="0">
              <a:buNone/>
              <a:defRPr sz="1500"/>
            </a:lvl5pPr>
            <a:lvl6pPr marL="1714414" indent="0">
              <a:buNone/>
              <a:defRPr sz="1500"/>
            </a:lvl6pPr>
            <a:lvl7pPr marL="2057298" indent="0">
              <a:buNone/>
              <a:defRPr sz="1500"/>
            </a:lvl7pPr>
            <a:lvl8pPr marL="2400180" indent="0">
              <a:buNone/>
              <a:defRPr sz="1500"/>
            </a:lvl8pPr>
            <a:lvl9pPr marL="2743063" indent="0">
              <a:buNone/>
              <a:defRPr sz="1500"/>
            </a:lvl9pPr>
          </a:lstStyle>
          <a:p>
            <a:pPr lvl="0"/>
            <a:endParaRPr lang="en-US" noProof="0"/>
          </a:p>
        </p:txBody>
      </p:sp>
      <p:sp>
        <p:nvSpPr>
          <p:cNvPr id="4" name="Text Placeholder 3"/>
          <p:cNvSpPr>
            <a:spLocks noGrp="1"/>
          </p:cNvSpPr>
          <p:nvPr>
            <p:ph type="body" sz="half" idx="2"/>
          </p:nvPr>
        </p:nvSpPr>
        <p:spPr>
          <a:xfrm>
            <a:off x="2389717" y="5367341"/>
            <a:ext cx="7315200" cy="804863"/>
          </a:xfrm>
        </p:spPr>
        <p:txBody>
          <a:bodyPr/>
          <a:lstStyle>
            <a:lvl1pPr marL="0" indent="0">
              <a:buNone/>
              <a:defRPr sz="1051"/>
            </a:lvl1pPr>
            <a:lvl2pPr marL="342882" indent="0">
              <a:buNone/>
              <a:defRPr sz="900"/>
            </a:lvl2pPr>
            <a:lvl3pPr marL="685767" indent="0">
              <a:buNone/>
              <a:defRPr sz="751"/>
            </a:lvl3pPr>
            <a:lvl4pPr marL="1028649" indent="0">
              <a:buNone/>
              <a:defRPr sz="676"/>
            </a:lvl4pPr>
            <a:lvl5pPr marL="1371531" indent="0">
              <a:buNone/>
              <a:defRPr sz="676"/>
            </a:lvl5pPr>
            <a:lvl6pPr marL="1714414" indent="0">
              <a:buNone/>
              <a:defRPr sz="676"/>
            </a:lvl6pPr>
            <a:lvl7pPr marL="2057298" indent="0">
              <a:buNone/>
              <a:defRPr sz="676"/>
            </a:lvl7pPr>
            <a:lvl8pPr marL="2400180" indent="0">
              <a:buNone/>
              <a:defRPr sz="676"/>
            </a:lvl8pPr>
            <a:lvl9pPr marL="2743063" indent="0">
              <a:buNone/>
              <a:defRPr sz="676"/>
            </a:lvl9pPr>
          </a:lstStyle>
          <a:p>
            <a:pPr lvl="0"/>
            <a:r>
              <a:rPr lang="en-US"/>
              <a:t>Click to edit Master text styles</a:t>
            </a:r>
          </a:p>
        </p:txBody>
      </p:sp>
      <p:sp>
        <p:nvSpPr>
          <p:cNvPr id="5" name="Rectangle 720"/>
          <p:cNvSpPr>
            <a:spLocks noGrp="1" noChangeArrowheads="1"/>
          </p:cNvSpPr>
          <p:nvPr>
            <p:ph type="sldNum" sz="quarter" idx="10"/>
          </p:nvPr>
        </p:nvSpPr>
        <p:spPr>
          <a:ln/>
        </p:spPr>
        <p:txBody>
          <a:bodyPr/>
          <a:lstStyle>
            <a:lvl1pPr>
              <a:defRPr/>
            </a:lvl1pPr>
          </a:lstStyle>
          <a:p>
            <a:pPr>
              <a:defRPr/>
            </a:pPr>
            <a:fld id="{45324345-892A-4AC2-818F-9B86056B23AD}"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C3416D20-C46F-4229-918B-2FE580ADC022}"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4171747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20"/>
          <p:cNvSpPr>
            <a:spLocks noGrp="1" noChangeArrowheads="1"/>
          </p:cNvSpPr>
          <p:nvPr>
            <p:ph type="sldNum" sz="quarter" idx="10"/>
          </p:nvPr>
        </p:nvSpPr>
        <p:spPr>
          <a:ln/>
        </p:spPr>
        <p:txBody>
          <a:bodyPr/>
          <a:lstStyle>
            <a:lvl1pPr>
              <a:defRPr/>
            </a:lvl1pPr>
          </a:lstStyle>
          <a:p>
            <a:pPr>
              <a:defRPr/>
            </a:pPr>
            <a:fld id="{09EA00E0-27AA-4619-8BF1-9903E74FCE68}"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A884F67C-3D56-45E1-B9B9-EE00A585C197}"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14616276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3086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308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20"/>
          <p:cNvSpPr>
            <a:spLocks noGrp="1" noChangeArrowheads="1"/>
          </p:cNvSpPr>
          <p:nvPr>
            <p:ph type="sldNum" sz="quarter" idx="10"/>
          </p:nvPr>
        </p:nvSpPr>
        <p:spPr>
          <a:ln/>
        </p:spPr>
        <p:txBody>
          <a:bodyPr/>
          <a:lstStyle>
            <a:lvl1pPr>
              <a:defRPr/>
            </a:lvl1pPr>
          </a:lstStyle>
          <a:p>
            <a:pPr>
              <a:defRPr/>
            </a:pPr>
            <a:fld id="{FED34D2F-54C0-4E85-861D-134567F0648D}"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10C2DEE4-5EA8-4C1A-AA59-FBB98958014C}"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41963095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609600" y="1757365"/>
            <a:ext cx="10972800" cy="3825875"/>
          </a:xfrm>
        </p:spPr>
        <p:txBody>
          <a:bodyPr/>
          <a:lstStyle/>
          <a:p>
            <a:pPr lvl="0"/>
            <a:endParaRPr lang="en-US" noProof="0"/>
          </a:p>
        </p:txBody>
      </p:sp>
      <p:sp>
        <p:nvSpPr>
          <p:cNvPr id="4" name="Rectangle 720"/>
          <p:cNvSpPr>
            <a:spLocks noGrp="1" noChangeArrowheads="1"/>
          </p:cNvSpPr>
          <p:nvPr>
            <p:ph type="sldNum" sz="quarter" idx="10"/>
          </p:nvPr>
        </p:nvSpPr>
        <p:spPr>
          <a:ln/>
        </p:spPr>
        <p:txBody>
          <a:bodyPr/>
          <a:lstStyle>
            <a:lvl1pPr>
              <a:defRPr/>
            </a:lvl1pPr>
          </a:lstStyle>
          <a:p>
            <a:pPr>
              <a:defRPr/>
            </a:pPr>
            <a:fld id="{073D1BF5-41F7-4584-909C-E276BCE82148}"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F4E25700-8A2A-4BEC-969F-77FEB7CAD26F}"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36866819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609600" y="1757365"/>
            <a:ext cx="5384800" cy="3825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7365"/>
            <a:ext cx="5384800" cy="3825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20"/>
          <p:cNvSpPr>
            <a:spLocks noGrp="1" noChangeArrowheads="1"/>
          </p:cNvSpPr>
          <p:nvPr>
            <p:ph type="sldNum" sz="quarter" idx="10"/>
          </p:nvPr>
        </p:nvSpPr>
        <p:spPr>
          <a:ln/>
        </p:spPr>
        <p:txBody>
          <a:bodyPr/>
          <a:lstStyle>
            <a:lvl1pPr>
              <a:defRPr/>
            </a:lvl1pPr>
          </a:lstStyle>
          <a:p>
            <a:pPr>
              <a:defRPr/>
            </a:pPr>
            <a:fld id="{0F428784-6C41-45FB-86FC-A1C0CE03135A}"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DB222EF5-996D-4F61-9A69-F2331FDD0F62}"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36058784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1" y="366188"/>
            <a:ext cx="10515600" cy="1325033"/>
          </a:xfrm>
          <a:prstGeom prst="rect">
            <a:avLst/>
          </a:prstGeom>
        </p:spPr>
        <p:txBody>
          <a:bodyPr/>
          <a:lstStyle/>
          <a:p>
            <a:r>
              <a:rPr lang="en-US"/>
              <a:t>Click to edit Master title style</a:t>
            </a:r>
          </a:p>
        </p:txBody>
      </p:sp>
      <p:sp>
        <p:nvSpPr>
          <p:cNvPr id="3" name="Footer Placeholder 2"/>
          <p:cNvSpPr>
            <a:spLocks noGrp="1"/>
          </p:cNvSpPr>
          <p:nvPr>
            <p:ph type="ftr" sz="quarter" idx="10"/>
          </p:nvPr>
        </p:nvSpPr>
        <p:spPr>
          <a:xfrm>
            <a:off x="4165600" y="6356352"/>
            <a:ext cx="3860800" cy="365125"/>
          </a:xfrm>
          <a:prstGeom prst="rect">
            <a:avLst/>
          </a:prstGeom>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1"/>
          </p:nvPr>
        </p:nvSpPr>
        <p:spPr/>
        <p:txBody>
          <a:bodyPr/>
          <a:lstStyle/>
          <a:p>
            <a:pPr>
              <a:defRPr/>
            </a:pPr>
            <a:fld id="{ED9EE187-B7DC-4C07-9454-C4CC1F3F4FA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66939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a:prstGeom prst="rect">
            <a:avLst/>
          </a:prstGeom>
        </p:spPr>
        <p:txBody>
          <a:bodyPr anchor="t"/>
          <a:lstStyle>
            <a:lvl1pPr algn="l">
              <a:defRPr sz="3001"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882" indent="0">
              <a:buNone/>
              <a:defRPr sz="1351"/>
            </a:lvl2pPr>
            <a:lvl3pPr marL="685767" indent="0">
              <a:buNone/>
              <a:defRPr sz="1200"/>
            </a:lvl3pPr>
            <a:lvl4pPr marL="1028649" indent="0">
              <a:buNone/>
              <a:defRPr sz="1051"/>
            </a:lvl4pPr>
            <a:lvl5pPr marL="1371531" indent="0">
              <a:buNone/>
              <a:defRPr sz="1051"/>
            </a:lvl5pPr>
            <a:lvl6pPr marL="1714414" indent="0">
              <a:buNone/>
              <a:defRPr sz="1051"/>
            </a:lvl6pPr>
            <a:lvl7pPr marL="2057298" indent="0">
              <a:buNone/>
              <a:defRPr sz="1051"/>
            </a:lvl7pPr>
            <a:lvl8pPr marL="2400180" indent="0">
              <a:buNone/>
              <a:defRPr sz="1051"/>
            </a:lvl8pPr>
            <a:lvl9pPr marL="2743063" indent="0">
              <a:buNone/>
              <a:defRPr sz="1051"/>
            </a:lvl9pPr>
          </a:lstStyle>
          <a:p>
            <a:pPr lvl="0"/>
            <a:r>
              <a:rPr lang="en-US"/>
              <a:t>Click to edit Master text styles</a:t>
            </a:r>
          </a:p>
        </p:txBody>
      </p:sp>
      <p:sp>
        <p:nvSpPr>
          <p:cNvPr id="4" name="Rectangle 720"/>
          <p:cNvSpPr>
            <a:spLocks noGrp="1" noChangeArrowheads="1"/>
          </p:cNvSpPr>
          <p:nvPr>
            <p:ph type="sldNum" sz="quarter" idx="10"/>
          </p:nvPr>
        </p:nvSpPr>
        <p:spPr>
          <a:ln/>
        </p:spPr>
        <p:txBody>
          <a:bodyPr/>
          <a:lstStyle>
            <a:lvl1pPr>
              <a:defRPr/>
            </a:lvl1pPr>
          </a:lstStyle>
          <a:p>
            <a:pPr>
              <a:defRPr/>
            </a:pPr>
            <a:fld id="{87CD3F7D-74EB-4443-A303-E42D2C23412B}" type="slidenum">
              <a:rPr lang="en-US">
                <a:solidFill>
                  <a:srgbClr val="000000"/>
                </a:solidFill>
              </a:rPr>
              <a:pPr>
                <a:defRPr/>
              </a:pPr>
              <a:t>‹#›</a:t>
            </a:fld>
            <a:endParaRPr lang="en-US">
              <a:solidFill>
                <a:srgbClr val="000000"/>
              </a:solidFill>
            </a:endParaRPr>
          </a:p>
        </p:txBody>
      </p:sp>
      <p:sp>
        <p:nvSpPr>
          <p:cNvPr id="5" name="Rectangle 721"/>
          <p:cNvSpPr>
            <a:spLocks noGrp="1" noChangeArrowheads="1"/>
          </p:cNvSpPr>
          <p:nvPr>
            <p:ph type="dt" sz="half" idx="11"/>
          </p:nvPr>
        </p:nvSpPr>
        <p:spPr>
          <a:ln/>
        </p:spPr>
        <p:txBody>
          <a:bodyPr/>
          <a:lstStyle>
            <a:lvl1pPr>
              <a:defRPr/>
            </a:lvl1pPr>
          </a:lstStyle>
          <a:p>
            <a:pPr>
              <a:defRPr/>
            </a:pPr>
            <a:fld id="{6FE09279-8EC9-442D-BEE4-5CADE4B81117}"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6378078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1"/>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r>
              <a:rPr lang="en-US"/>
              <a:t>5/17/2017</a:t>
            </a:r>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p>
            <a:fld id="{2B22527C-F6F0-47AD-A717-1E23EA1E114B}" type="slidenum">
              <a:rPr lang="en-US" smtClean="0"/>
              <a:t>‹#›</a:t>
            </a:fld>
            <a:endParaRPr lang="en-US"/>
          </a:p>
        </p:txBody>
      </p:sp>
    </p:spTree>
    <p:extLst>
      <p:ext uri="{BB962C8B-B14F-4D97-AF65-F5344CB8AC3E}">
        <p14:creationId xmlns:p14="http://schemas.microsoft.com/office/powerpoint/2010/main" val="201628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757365"/>
            <a:ext cx="5384800" cy="3825875"/>
          </a:xfrm>
        </p:spPr>
        <p:txBody>
          <a:bodyPr/>
          <a:lstStyle>
            <a:lvl1pPr>
              <a:defRPr sz="2100"/>
            </a:lvl1pPr>
            <a:lvl2pPr>
              <a:defRPr sz="1801"/>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7365"/>
            <a:ext cx="5384800" cy="3825875"/>
          </a:xfrm>
        </p:spPr>
        <p:txBody>
          <a:bodyPr/>
          <a:lstStyle>
            <a:lvl1pPr>
              <a:defRPr sz="2100"/>
            </a:lvl1pPr>
            <a:lvl2pPr>
              <a:defRPr sz="1801"/>
            </a:lvl2pPr>
            <a:lvl3pPr>
              <a:defRPr sz="1500"/>
            </a:lvl3pPr>
            <a:lvl4pPr>
              <a:defRPr sz="1351"/>
            </a:lvl4pPr>
            <a:lvl5pPr>
              <a:defRPr sz="1351"/>
            </a:lvl5pPr>
            <a:lvl6pPr>
              <a:defRPr sz="1351"/>
            </a:lvl6pPr>
            <a:lvl7pPr>
              <a:defRPr sz="1351"/>
            </a:lvl7pPr>
            <a:lvl8pPr>
              <a:defRPr sz="1351"/>
            </a:lvl8pPr>
            <a:lvl9pPr>
              <a:defRPr sz="135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20"/>
          <p:cNvSpPr>
            <a:spLocks noGrp="1" noChangeArrowheads="1"/>
          </p:cNvSpPr>
          <p:nvPr>
            <p:ph type="sldNum" sz="quarter" idx="10"/>
          </p:nvPr>
        </p:nvSpPr>
        <p:spPr>
          <a:ln/>
        </p:spPr>
        <p:txBody>
          <a:bodyPr/>
          <a:lstStyle>
            <a:lvl1pPr>
              <a:defRPr/>
            </a:lvl1pPr>
          </a:lstStyle>
          <a:p>
            <a:pPr>
              <a:defRPr/>
            </a:pPr>
            <a:fld id="{EF7C80E9-5192-4D2A-98BD-4558A19DA0BA}"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C6AA5E8B-2984-49CF-938D-A6D8EADF1A6F}"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1438980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3"/>
          </a:xfrm>
        </p:spPr>
        <p:txBody>
          <a:bodyPr anchor="b"/>
          <a:lstStyle>
            <a:lvl1pPr marL="0" indent="0">
              <a:buNone/>
              <a:defRPr sz="1801" b="1"/>
            </a:lvl1pPr>
            <a:lvl2pPr marL="342882" indent="0">
              <a:buNone/>
              <a:defRPr sz="1500" b="1"/>
            </a:lvl2pPr>
            <a:lvl3pPr marL="685767" indent="0">
              <a:buNone/>
              <a:defRPr sz="1351" b="1"/>
            </a:lvl3pPr>
            <a:lvl4pPr marL="1028649" indent="0">
              <a:buNone/>
              <a:defRPr sz="1200" b="1"/>
            </a:lvl4pPr>
            <a:lvl5pPr marL="1371531" indent="0">
              <a:buNone/>
              <a:defRPr sz="1200" b="1"/>
            </a:lvl5pPr>
            <a:lvl6pPr marL="1714414" indent="0">
              <a:buNone/>
              <a:defRPr sz="1200" b="1"/>
            </a:lvl6pPr>
            <a:lvl7pPr marL="2057298" indent="0">
              <a:buNone/>
              <a:defRPr sz="1200" b="1"/>
            </a:lvl7pPr>
            <a:lvl8pPr marL="2400180" indent="0">
              <a:buNone/>
              <a:defRPr sz="1200" b="1"/>
            </a:lvl8pPr>
            <a:lvl9pPr marL="2743063"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1801"/>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3"/>
          </a:xfrm>
        </p:spPr>
        <p:txBody>
          <a:bodyPr anchor="b"/>
          <a:lstStyle>
            <a:lvl1pPr marL="0" indent="0">
              <a:buNone/>
              <a:defRPr sz="1801" b="1"/>
            </a:lvl1pPr>
            <a:lvl2pPr marL="342882" indent="0">
              <a:buNone/>
              <a:defRPr sz="1500" b="1"/>
            </a:lvl2pPr>
            <a:lvl3pPr marL="685767" indent="0">
              <a:buNone/>
              <a:defRPr sz="1351" b="1"/>
            </a:lvl3pPr>
            <a:lvl4pPr marL="1028649" indent="0">
              <a:buNone/>
              <a:defRPr sz="1200" b="1"/>
            </a:lvl4pPr>
            <a:lvl5pPr marL="1371531" indent="0">
              <a:buNone/>
              <a:defRPr sz="1200" b="1"/>
            </a:lvl5pPr>
            <a:lvl6pPr marL="1714414" indent="0">
              <a:buNone/>
              <a:defRPr sz="1200" b="1"/>
            </a:lvl6pPr>
            <a:lvl7pPr marL="2057298" indent="0">
              <a:buNone/>
              <a:defRPr sz="1200" b="1"/>
            </a:lvl7pPr>
            <a:lvl8pPr marL="2400180" indent="0">
              <a:buNone/>
              <a:defRPr sz="1200" b="1"/>
            </a:lvl8pPr>
            <a:lvl9pPr marL="2743063"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1"/>
            </a:lvl1pPr>
            <a:lvl2pPr>
              <a:defRPr sz="1500"/>
            </a:lvl2pPr>
            <a:lvl3pPr>
              <a:defRPr sz="1351"/>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20"/>
          <p:cNvSpPr>
            <a:spLocks noGrp="1" noChangeArrowheads="1"/>
          </p:cNvSpPr>
          <p:nvPr>
            <p:ph type="sldNum" sz="quarter" idx="10"/>
          </p:nvPr>
        </p:nvSpPr>
        <p:spPr>
          <a:ln/>
        </p:spPr>
        <p:txBody>
          <a:bodyPr/>
          <a:lstStyle>
            <a:lvl1pPr>
              <a:defRPr/>
            </a:lvl1pPr>
          </a:lstStyle>
          <a:p>
            <a:pPr>
              <a:defRPr/>
            </a:pPr>
            <a:fld id="{C681316D-6F04-4A94-B974-5256CB1EE61F}" type="slidenum">
              <a:rPr lang="en-US">
                <a:solidFill>
                  <a:srgbClr val="000000"/>
                </a:solidFill>
              </a:rPr>
              <a:pPr>
                <a:defRPr/>
              </a:pPr>
              <a:t>‹#›</a:t>
            </a:fld>
            <a:endParaRPr lang="en-US">
              <a:solidFill>
                <a:srgbClr val="000000"/>
              </a:solidFill>
            </a:endParaRPr>
          </a:p>
        </p:txBody>
      </p:sp>
      <p:sp>
        <p:nvSpPr>
          <p:cNvPr id="8" name="Rectangle 721"/>
          <p:cNvSpPr>
            <a:spLocks noGrp="1" noChangeArrowheads="1"/>
          </p:cNvSpPr>
          <p:nvPr>
            <p:ph type="dt" sz="half" idx="11"/>
          </p:nvPr>
        </p:nvSpPr>
        <p:spPr>
          <a:ln/>
        </p:spPr>
        <p:txBody>
          <a:bodyPr/>
          <a:lstStyle>
            <a:lvl1pPr>
              <a:defRPr/>
            </a:lvl1pPr>
          </a:lstStyle>
          <a:p>
            <a:pPr>
              <a:defRPr/>
            </a:pPr>
            <a:fld id="{8A1748A9-D79D-4CAD-A8C9-40FAAF292D4C}"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87266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Rectangle 720"/>
          <p:cNvSpPr>
            <a:spLocks noGrp="1" noChangeArrowheads="1"/>
          </p:cNvSpPr>
          <p:nvPr>
            <p:ph type="sldNum" sz="quarter" idx="10"/>
          </p:nvPr>
        </p:nvSpPr>
        <p:spPr>
          <a:ln/>
        </p:spPr>
        <p:txBody>
          <a:bodyPr/>
          <a:lstStyle>
            <a:lvl1pPr>
              <a:defRPr/>
            </a:lvl1pPr>
          </a:lstStyle>
          <a:p>
            <a:pPr>
              <a:defRPr/>
            </a:pPr>
            <a:fld id="{7AFC5D6D-58F5-42BF-9F92-89B4E1C1223D}" type="slidenum">
              <a:rPr lang="en-US">
                <a:solidFill>
                  <a:srgbClr val="000000"/>
                </a:solidFill>
              </a:rPr>
              <a:pPr>
                <a:defRPr/>
              </a:pPr>
              <a:t>‹#›</a:t>
            </a:fld>
            <a:endParaRPr lang="en-US">
              <a:solidFill>
                <a:srgbClr val="000000"/>
              </a:solidFill>
            </a:endParaRPr>
          </a:p>
        </p:txBody>
      </p:sp>
      <p:sp>
        <p:nvSpPr>
          <p:cNvPr id="4" name="Rectangle 721"/>
          <p:cNvSpPr>
            <a:spLocks noGrp="1" noChangeArrowheads="1"/>
          </p:cNvSpPr>
          <p:nvPr>
            <p:ph type="dt" sz="half" idx="11"/>
          </p:nvPr>
        </p:nvSpPr>
        <p:spPr>
          <a:ln/>
        </p:spPr>
        <p:txBody>
          <a:bodyPr/>
          <a:lstStyle>
            <a:lvl1pPr>
              <a:defRPr/>
            </a:lvl1pPr>
          </a:lstStyle>
          <a:p>
            <a:pPr>
              <a:defRPr/>
            </a:pPr>
            <a:fld id="{E5D31FC0-7BA5-4ADB-A988-E52AE4687160}"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166238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20"/>
          <p:cNvSpPr>
            <a:spLocks noGrp="1" noChangeArrowheads="1"/>
          </p:cNvSpPr>
          <p:nvPr>
            <p:ph type="sldNum" sz="quarter" idx="10"/>
          </p:nvPr>
        </p:nvSpPr>
        <p:spPr>
          <a:ln/>
        </p:spPr>
        <p:txBody>
          <a:bodyPr/>
          <a:lstStyle>
            <a:lvl1pPr>
              <a:defRPr/>
            </a:lvl1pPr>
          </a:lstStyle>
          <a:p>
            <a:pPr>
              <a:defRPr/>
            </a:pPr>
            <a:fld id="{D37F92E0-403D-4147-B46D-40819E27D583}" type="slidenum">
              <a:rPr lang="en-US">
                <a:solidFill>
                  <a:srgbClr val="000000"/>
                </a:solidFill>
              </a:rPr>
              <a:pPr>
                <a:defRPr/>
              </a:pPr>
              <a:t>‹#›</a:t>
            </a:fld>
            <a:endParaRPr lang="en-US">
              <a:solidFill>
                <a:srgbClr val="000000"/>
              </a:solidFill>
            </a:endParaRPr>
          </a:p>
        </p:txBody>
      </p:sp>
      <p:sp>
        <p:nvSpPr>
          <p:cNvPr id="3" name="Rectangle 721"/>
          <p:cNvSpPr>
            <a:spLocks noGrp="1" noChangeArrowheads="1"/>
          </p:cNvSpPr>
          <p:nvPr>
            <p:ph type="dt" sz="half" idx="11"/>
          </p:nvPr>
        </p:nvSpPr>
        <p:spPr>
          <a:ln/>
        </p:spPr>
        <p:txBody>
          <a:bodyPr/>
          <a:lstStyle>
            <a:lvl1pPr>
              <a:defRPr/>
            </a:lvl1pPr>
          </a:lstStyle>
          <a:p>
            <a:pPr>
              <a:defRPr/>
            </a:pPr>
            <a:fld id="{E85353D1-4CFB-44E5-ABBE-8007D505D488}"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3220325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49"/>
            <a:ext cx="4011084" cy="1162051"/>
          </a:xfrm>
          <a:prstGeom prst="rect">
            <a:avLst/>
          </a:prstGeo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4" y="273056"/>
            <a:ext cx="6815668" cy="5853113"/>
          </a:xfrm>
        </p:spPr>
        <p:txBody>
          <a:bodyPr/>
          <a:lstStyle>
            <a:lvl1pPr>
              <a:defRPr sz="2400"/>
            </a:lvl1pPr>
            <a:lvl2pPr>
              <a:defRPr sz="2100"/>
            </a:lvl2pPr>
            <a:lvl3pPr>
              <a:defRPr sz="1801"/>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6" y="1435104"/>
            <a:ext cx="4011084" cy="4691063"/>
          </a:xfrm>
        </p:spPr>
        <p:txBody>
          <a:bodyPr/>
          <a:lstStyle>
            <a:lvl1pPr marL="0" indent="0">
              <a:buNone/>
              <a:defRPr sz="1051"/>
            </a:lvl1pPr>
            <a:lvl2pPr marL="342882" indent="0">
              <a:buNone/>
              <a:defRPr sz="900"/>
            </a:lvl2pPr>
            <a:lvl3pPr marL="685767" indent="0">
              <a:buNone/>
              <a:defRPr sz="751"/>
            </a:lvl3pPr>
            <a:lvl4pPr marL="1028649" indent="0">
              <a:buNone/>
              <a:defRPr sz="676"/>
            </a:lvl4pPr>
            <a:lvl5pPr marL="1371531" indent="0">
              <a:buNone/>
              <a:defRPr sz="676"/>
            </a:lvl5pPr>
            <a:lvl6pPr marL="1714414" indent="0">
              <a:buNone/>
              <a:defRPr sz="676"/>
            </a:lvl6pPr>
            <a:lvl7pPr marL="2057298" indent="0">
              <a:buNone/>
              <a:defRPr sz="676"/>
            </a:lvl7pPr>
            <a:lvl8pPr marL="2400180" indent="0">
              <a:buNone/>
              <a:defRPr sz="676"/>
            </a:lvl8pPr>
            <a:lvl9pPr marL="2743063" indent="0">
              <a:buNone/>
              <a:defRPr sz="676"/>
            </a:lvl9pPr>
          </a:lstStyle>
          <a:p>
            <a:pPr lvl="0"/>
            <a:r>
              <a:rPr lang="en-US"/>
              <a:t>Click to edit Master text styles</a:t>
            </a:r>
          </a:p>
        </p:txBody>
      </p:sp>
      <p:sp>
        <p:nvSpPr>
          <p:cNvPr id="5" name="Rectangle 720"/>
          <p:cNvSpPr>
            <a:spLocks noGrp="1" noChangeArrowheads="1"/>
          </p:cNvSpPr>
          <p:nvPr>
            <p:ph type="sldNum" sz="quarter" idx="10"/>
          </p:nvPr>
        </p:nvSpPr>
        <p:spPr>
          <a:ln/>
        </p:spPr>
        <p:txBody>
          <a:bodyPr/>
          <a:lstStyle>
            <a:lvl1pPr>
              <a:defRPr/>
            </a:lvl1pPr>
          </a:lstStyle>
          <a:p>
            <a:pPr>
              <a:defRPr/>
            </a:pPr>
            <a:fld id="{9EB5A3EC-648A-4DBA-A833-59A1F571C781}"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3776DB78-7D3D-4FFE-9F1A-9A9DC600FCAB}"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62942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882" indent="0">
              <a:buNone/>
              <a:defRPr sz="2100"/>
            </a:lvl2pPr>
            <a:lvl3pPr marL="685767" indent="0">
              <a:buNone/>
              <a:defRPr sz="1801"/>
            </a:lvl3pPr>
            <a:lvl4pPr marL="1028649" indent="0">
              <a:buNone/>
              <a:defRPr sz="1500"/>
            </a:lvl4pPr>
            <a:lvl5pPr marL="1371531" indent="0">
              <a:buNone/>
              <a:defRPr sz="1500"/>
            </a:lvl5pPr>
            <a:lvl6pPr marL="1714414" indent="0">
              <a:buNone/>
              <a:defRPr sz="1500"/>
            </a:lvl6pPr>
            <a:lvl7pPr marL="2057298" indent="0">
              <a:buNone/>
              <a:defRPr sz="1500"/>
            </a:lvl7pPr>
            <a:lvl8pPr marL="2400180" indent="0">
              <a:buNone/>
              <a:defRPr sz="1500"/>
            </a:lvl8pPr>
            <a:lvl9pPr marL="2743063" indent="0">
              <a:buNone/>
              <a:defRPr sz="1500"/>
            </a:lvl9pPr>
          </a:lstStyle>
          <a:p>
            <a:pPr lvl="0"/>
            <a:endParaRPr lang="en-US" noProof="0"/>
          </a:p>
        </p:txBody>
      </p:sp>
      <p:sp>
        <p:nvSpPr>
          <p:cNvPr id="4" name="Text Placeholder 3"/>
          <p:cNvSpPr>
            <a:spLocks noGrp="1"/>
          </p:cNvSpPr>
          <p:nvPr>
            <p:ph type="body" sz="half" idx="2"/>
          </p:nvPr>
        </p:nvSpPr>
        <p:spPr>
          <a:xfrm>
            <a:off x="2389717" y="5367341"/>
            <a:ext cx="7315200" cy="804863"/>
          </a:xfrm>
        </p:spPr>
        <p:txBody>
          <a:bodyPr/>
          <a:lstStyle>
            <a:lvl1pPr marL="0" indent="0">
              <a:buNone/>
              <a:defRPr sz="1051"/>
            </a:lvl1pPr>
            <a:lvl2pPr marL="342882" indent="0">
              <a:buNone/>
              <a:defRPr sz="900"/>
            </a:lvl2pPr>
            <a:lvl3pPr marL="685767" indent="0">
              <a:buNone/>
              <a:defRPr sz="751"/>
            </a:lvl3pPr>
            <a:lvl4pPr marL="1028649" indent="0">
              <a:buNone/>
              <a:defRPr sz="676"/>
            </a:lvl4pPr>
            <a:lvl5pPr marL="1371531" indent="0">
              <a:buNone/>
              <a:defRPr sz="676"/>
            </a:lvl5pPr>
            <a:lvl6pPr marL="1714414" indent="0">
              <a:buNone/>
              <a:defRPr sz="676"/>
            </a:lvl6pPr>
            <a:lvl7pPr marL="2057298" indent="0">
              <a:buNone/>
              <a:defRPr sz="676"/>
            </a:lvl7pPr>
            <a:lvl8pPr marL="2400180" indent="0">
              <a:buNone/>
              <a:defRPr sz="676"/>
            </a:lvl8pPr>
            <a:lvl9pPr marL="2743063" indent="0">
              <a:buNone/>
              <a:defRPr sz="676"/>
            </a:lvl9pPr>
          </a:lstStyle>
          <a:p>
            <a:pPr lvl="0"/>
            <a:r>
              <a:rPr lang="en-US"/>
              <a:t>Click to edit Master text styles</a:t>
            </a:r>
          </a:p>
        </p:txBody>
      </p:sp>
      <p:sp>
        <p:nvSpPr>
          <p:cNvPr id="5" name="Rectangle 720"/>
          <p:cNvSpPr>
            <a:spLocks noGrp="1" noChangeArrowheads="1"/>
          </p:cNvSpPr>
          <p:nvPr>
            <p:ph type="sldNum" sz="quarter" idx="10"/>
          </p:nvPr>
        </p:nvSpPr>
        <p:spPr>
          <a:ln/>
        </p:spPr>
        <p:txBody>
          <a:bodyPr/>
          <a:lstStyle>
            <a:lvl1pPr>
              <a:defRPr/>
            </a:lvl1pPr>
          </a:lstStyle>
          <a:p>
            <a:pPr>
              <a:defRPr/>
            </a:pPr>
            <a:fld id="{45324345-892A-4AC2-818F-9B86056B23AD}" type="slidenum">
              <a:rPr lang="en-US">
                <a:solidFill>
                  <a:srgbClr val="000000"/>
                </a:solidFill>
              </a:rPr>
              <a:pPr>
                <a:defRPr/>
              </a:pPr>
              <a:t>‹#›</a:t>
            </a:fld>
            <a:endParaRPr lang="en-US">
              <a:solidFill>
                <a:srgbClr val="000000"/>
              </a:solidFill>
            </a:endParaRPr>
          </a:p>
        </p:txBody>
      </p:sp>
      <p:sp>
        <p:nvSpPr>
          <p:cNvPr id="6" name="Rectangle 721"/>
          <p:cNvSpPr>
            <a:spLocks noGrp="1" noChangeArrowheads="1"/>
          </p:cNvSpPr>
          <p:nvPr>
            <p:ph type="dt" sz="half" idx="11"/>
          </p:nvPr>
        </p:nvSpPr>
        <p:spPr>
          <a:ln/>
        </p:spPr>
        <p:txBody>
          <a:bodyPr/>
          <a:lstStyle>
            <a:lvl1pPr>
              <a:defRPr/>
            </a:lvl1pPr>
          </a:lstStyle>
          <a:p>
            <a:pPr>
              <a:defRPr/>
            </a:pPr>
            <a:fld id="{C3416D20-C46F-4229-918B-2FE580ADC022}" type="datetime1">
              <a:rPr lang="en-US" smtClean="0">
                <a:solidFill>
                  <a:srgbClr val="000000"/>
                </a:solidFill>
              </a:rPr>
              <a:pPr>
                <a:defRPr/>
              </a:pPr>
              <a:t>3/11/2025</a:t>
            </a:fld>
            <a:endParaRPr lang="en-US">
              <a:solidFill>
                <a:srgbClr val="000000"/>
              </a:solidFill>
            </a:endParaRPr>
          </a:p>
        </p:txBody>
      </p:sp>
    </p:spTree>
    <p:extLst>
      <p:ext uri="{BB962C8B-B14F-4D97-AF65-F5344CB8AC3E}">
        <p14:creationId xmlns:p14="http://schemas.microsoft.com/office/powerpoint/2010/main" val="177361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gi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image" Target="../media/image2.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gif"/><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4" name="Rectangle 720"/>
          <p:cNvSpPr>
            <a:spLocks noGrp="1" noChangeArrowheads="1"/>
          </p:cNvSpPr>
          <p:nvPr>
            <p:ph type="sldNum" sz="quarter" idx="4"/>
          </p:nvPr>
        </p:nvSpPr>
        <p:spPr bwMode="auto">
          <a:xfrm>
            <a:off x="9347200" y="6381749"/>
            <a:ext cx="28448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900" b="1">
                <a:latin typeface="+mn-lt"/>
                <a:cs typeface="+mn-cs"/>
              </a:defRPr>
            </a:lvl1pPr>
          </a:lstStyle>
          <a:p>
            <a:pPr fontAlgn="base">
              <a:spcBef>
                <a:spcPct val="0"/>
              </a:spcBef>
              <a:spcAft>
                <a:spcPct val="0"/>
              </a:spcAft>
              <a:defRPr/>
            </a:pPr>
            <a:fld id="{CD741329-D77A-4260-9FB0-FB975EA3F0CB}"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745" name="Rectangle 721"/>
          <p:cNvSpPr>
            <a:spLocks noGrp="1" noChangeArrowheads="1"/>
          </p:cNvSpPr>
          <p:nvPr>
            <p:ph type="dt" sz="half" idx="2"/>
          </p:nvPr>
        </p:nvSpPr>
        <p:spPr bwMode="auto">
          <a:xfrm>
            <a:off x="0" y="6381749"/>
            <a:ext cx="28448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900" b="1">
                <a:latin typeface="+mn-lt"/>
                <a:cs typeface="+mn-cs"/>
              </a:defRPr>
            </a:lvl1pPr>
          </a:lstStyle>
          <a:p>
            <a:pPr fontAlgn="base">
              <a:spcBef>
                <a:spcPct val="0"/>
              </a:spcBef>
              <a:spcAft>
                <a:spcPct val="0"/>
              </a:spcAft>
              <a:defRPr/>
            </a:pPr>
            <a:fld id="{EE8DF345-67CB-4A72-9993-2F752323AF1A}" type="datetime1">
              <a:rPr lang="en-US" smtClean="0">
                <a:solidFill>
                  <a:srgbClr val="000000"/>
                </a:solidFill>
              </a:rPr>
              <a:pPr fontAlgn="base">
                <a:spcBef>
                  <a:spcPct val="0"/>
                </a:spcBef>
                <a:spcAft>
                  <a:spcPct val="0"/>
                </a:spcAft>
                <a:defRPr/>
              </a:pPr>
              <a:t>3/11/2025</a:t>
            </a:fld>
            <a:endParaRPr lang="en-US">
              <a:solidFill>
                <a:srgbClr val="000000"/>
              </a:solidFill>
            </a:endParaRPr>
          </a:p>
        </p:txBody>
      </p:sp>
      <p:sp>
        <p:nvSpPr>
          <p:cNvPr id="1030" name="Rectangle 722"/>
          <p:cNvSpPr>
            <a:spLocks noGrp="1" noChangeArrowheads="1"/>
          </p:cNvSpPr>
          <p:nvPr>
            <p:ph type="body" idx="1"/>
          </p:nvPr>
        </p:nvSpPr>
        <p:spPr bwMode="auto">
          <a:xfrm>
            <a:off x="609600" y="1757365"/>
            <a:ext cx="10972800" cy="3825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997920" y="182880"/>
            <a:ext cx="1000793" cy="1156107"/>
          </a:xfrm>
          <a:prstGeom prst="rect">
            <a:avLst/>
          </a:prstGeom>
        </p:spPr>
      </p:pic>
      <p:pic>
        <p:nvPicPr>
          <p:cNvPr id="2" name="Picture 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82881" y="182880"/>
            <a:ext cx="1070087" cy="1158240"/>
          </a:xfrm>
          <a:prstGeom prst="rect">
            <a:avLst/>
          </a:prstGeom>
        </p:spPr>
      </p:pic>
      <p:sp>
        <p:nvSpPr>
          <p:cNvPr id="3" name="Rectangle 2"/>
          <p:cNvSpPr/>
          <p:nvPr userDrawn="1"/>
        </p:nvSpPr>
        <p:spPr bwMode="auto">
          <a:xfrm>
            <a:off x="0" y="0"/>
            <a:ext cx="12192000" cy="6858000"/>
          </a:xfrm>
          <a:prstGeom prst="rect">
            <a:avLst/>
          </a:prstGeom>
          <a:noFill/>
          <a:ln w="22225" cap="flat" cmpd="sng" algn="ctr">
            <a:solidFill>
              <a:srgbClr val="253A5A"/>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ctr" defTabSz="1219170" rtl="0" eaLnBrk="0" fontAlgn="base" latinLnBrk="0" hangingPunct="0">
              <a:lnSpc>
                <a:spcPct val="100000"/>
              </a:lnSpc>
              <a:spcBef>
                <a:spcPct val="0"/>
              </a:spcBef>
              <a:spcAft>
                <a:spcPct val="0"/>
              </a:spcAft>
              <a:buClrTx/>
              <a:buSzTx/>
              <a:buFontTx/>
              <a:buNone/>
              <a:tabLst/>
            </a:pPr>
            <a:endParaRPr kumimoji="0" lang="en-US" sz="2267" b="0" i="0" u="none" strike="noStrike" cap="none" normalizeH="0" baseline="0">
              <a:ln>
                <a:noFill/>
              </a:ln>
              <a:solidFill>
                <a:schemeClr val="tx1"/>
              </a:solidFill>
              <a:effectLst/>
              <a:latin typeface="Times New Roman" pitchFamily="18" charset="0"/>
            </a:endParaRPr>
          </a:p>
        </p:txBody>
      </p:sp>
      <p:sp>
        <p:nvSpPr>
          <p:cNvPr id="4" name="Rectangle 3"/>
          <p:cNvSpPr/>
          <p:nvPr userDrawn="1"/>
        </p:nvSpPr>
        <p:spPr bwMode="auto">
          <a:xfrm>
            <a:off x="91440" y="76200"/>
            <a:ext cx="12009120" cy="6705600"/>
          </a:xfrm>
          <a:prstGeom prst="rect">
            <a:avLst/>
          </a:prstGeom>
          <a:noFill/>
          <a:ln w="25400" cap="flat" cmpd="sng" algn="ctr">
            <a:solidFill>
              <a:srgbClr val="253A5A"/>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ctr" defTabSz="1219170" rtl="0" eaLnBrk="0" fontAlgn="base" latinLnBrk="0" hangingPunct="0">
              <a:lnSpc>
                <a:spcPct val="100000"/>
              </a:lnSpc>
              <a:spcBef>
                <a:spcPct val="0"/>
              </a:spcBef>
              <a:spcAft>
                <a:spcPct val="0"/>
              </a:spcAft>
              <a:buClrTx/>
              <a:buSzTx/>
              <a:buFontTx/>
              <a:buNone/>
              <a:tabLst/>
            </a:pPr>
            <a:endParaRPr kumimoji="0" lang="en-US" sz="2267" b="0" i="0" u="none" strike="noStrike" cap="none" normalizeH="0" baseline="0">
              <a:ln>
                <a:noFill/>
              </a:ln>
              <a:solidFill>
                <a:schemeClr val="tx1"/>
              </a:solidFill>
              <a:effectLst/>
              <a:latin typeface="Times New Roman" pitchFamily="18" charset="0"/>
            </a:endParaRPr>
          </a:p>
        </p:txBody>
      </p:sp>
      <p:sp>
        <p:nvSpPr>
          <p:cNvPr id="12" name="TextBox 11"/>
          <p:cNvSpPr txBox="1"/>
          <p:nvPr userDrawn="1"/>
        </p:nvSpPr>
        <p:spPr>
          <a:xfrm>
            <a:off x="5210662" y="1"/>
            <a:ext cx="1770677" cy="287323"/>
          </a:xfrm>
          <a:prstGeom prst="rect">
            <a:avLst/>
          </a:prstGeom>
          <a:solidFill>
            <a:srgbClr val="008000"/>
          </a:solidFill>
          <a:ln>
            <a:noFill/>
          </a:ln>
        </p:spPr>
        <p:txBody>
          <a:bodyPr vert="horz" wrap="none" lIns="121920" tIns="60960" rIns="121920" bIns="60960" anchor="t" anchorCtr="0" compatLnSpc="1">
            <a:spAutoFit/>
          </a:bodyPr>
          <a:lstStyle/>
          <a:p>
            <a:pPr algn="ctr">
              <a:defRPr sz="1800" b="0" i="0" u="none" strike="noStrike" kern="0" cap="none" spc="0" baseline="0">
                <a:solidFill>
                  <a:srgbClr val="000000"/>
                </a:solidFill>
                <a:uFillTx/>
              </a:defRPr>
            </a:pPr>
            <a:r>
              <a:rPr lang="en-US" sz="1067" b="1" kern="0">
                <a:solidFill>
                  <a:srgbClr val="FFFFFF"/>
                </a:solidFill>
                <a:latin typeface="Arial" pitchFamily="34"/>
                <a:cs typeface="Arial" pitchFamily="34"/>
              </a:rPr>
              <a:t>UNCLASSIFIED //FOUO</a:t>
            </a:r>
          </a:p>
        </p:txBody>
      </p:sp>
      <p:sp>
        <p:nvSpPr>
          <p:cNvPr id="13" name="TextBox 12"/>
          <p:cNvSpPr txBox="1"/>
          <p:nvPr userDrawn="1"/>
        </p:nvSpPr>
        <p:spPr>
          <a:xfrm>
            <a:off x="5211998" y="6570742"/>
            <a:ext cx="1770678" cy="287323"/>
          </a:xfrm>
          <a:prstGeom prst="rect">
            <a:avLst/>
          </a:prstGeom>
          <a:solidFill>
            <a:srgbClr val="008000"/>
          </a:solidFill>
          <a:ln>
            <a:noFill/>
          </a:ln>
        </p:spPr>
        <p:txBody>
          <a:bodyPr vert="horz" wrap="none" lIns="121920" tIns="60960" rIns="121920" bIns="60960" anchor="t" anchorCtr="0" compatLnSpc="1">
            <a:spAutoFit/>
          </a:bodyPr>
          <a:lstStyle/>
          <a:p>
            <a:pPr>
              <a:defRPr sz="1800" b="0" i="0" u="none" strike="noStrike" kern="0" cap="none" spc="0" baseline="0">
                <a:solidFill>
                  <a:srgbClr val="000000"/>
                </a:solidFill>
                <a:uFillTx/>
              </a:defRPr>
            </a:pPr>
            <a:r>
              <a:rPr lang="en-US" sz="1067" b="1" kern="0">
                <a:solidFill>
                  <a:srgbClr val="FFFFFF"/>
                </a:solidFill>
                <a:latin typeface="Arial" pitchFamily="34"/>
                <a:cs typeface="Arial" pitchFamily="34"/>
              </a:rPr>
              <a:t>UNCLASSIFIED //FOUO</a:t>
            </a:r>
          </a:p>
        </p:txBody>
      </p:sp>
    </p:spTree>
    <p:extLst>
      <p:ext uri="{BB962C8B-B14F-4D97-AF65-F5344CB8AC3E}">
        <p14:creationId xmlns:p14="http://schemas.microsoft.com/office/powerpoint/2010/main" val="2542307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882" algn="ctr" rtl="0" eaLnBrk="0" fontAlgn="base" hangingPunct="0">
        <a:spcBef>
          <a:spcPct val="0"/>
        </a:spcBef>
        <a:spcAft>
          <a:spcPct val="0"/>
        </a:spcAft>
        <a:defRPr sz="3300">
          <a:solidFill>
            <a:schemeClr val="tx2"/>
          </a:solidFill>
          <a:latin typeface="Arial" charset="0"/>
        </a:defRPr>
      </a:lvl6pPr>
      <a:lvl7pPr marL="685767" algn="ctr" rtl="0" eaLnBrk="0" fontAlgn="base" hangingPunct="0">
        <a:spcBef>
          <a:spcPct val="0"/>
        </a:spcBef>
        <a:spcAft>
          <a:spcPct val="0"/>
        </a:spcAft>
        <a:defRPr sz="3300">
          <a:solidFill>
            <a:schemeClr val="tx2"/>
          </a:solidFill>
          <a:latin typeface="Arial" charset="0"/>
        </a:defRPr>
      </a:lvl7pPr>
      <a:lvl8pPr marL="1028649" algn="ctr" rtl="0" eaLnBrk="0" fontAlgn="base" hangingPunct="0">
        <a:spcBef>
          <a:spcPct val="0"/>
        </a:spcBef>
        <a:spcAft>
          <a:spcPct val="0"/>
        </a:spcAft>
        <a:defRPr sz="3300">
          <a:solidFill>
            <a:schemeClr val="tx2"/>
          </a:solidFill>
          <a:latin typeface="Arial" charset="0"/>
        </a:defRPr>
      </a:lvl8pPr>
      <a:lvl9pPr marL="1371531" algn="ctr" rtl="0" eaLnBrk="0" fontAlgn="base" hangingPunct="0">
        <a:spcBef>
          <a:spcPct val="0"/>
        </a:spcBef>
        <a:spcAft>
          <a:spcPct val="0"/>
        </a:spcAft>
        <a:defRPr sz="3300">
          <a:solidFill>
            <a:schemeClr val="tx2"/>
          </a:solidFill>
          <a:latin typeface="Arial" charset="0"/>
        </a:defRPr>
      </a:lvl9pPr>
    </p:titleStyle>
    <p:bodyStyle>
      <a:lvl1pPr marL="257163" indent="-257163" algn="l" rtl="0" eaLnBrk="0" fontAlgn="base" hangingPunct="0">
        <a:spcBef>
          <a:spcPct val="20000"/>
        </a:spcBef>
        <a:spcAft>
          <a:spcPct val="0"/>
        </a:spcAft>
        <a:buClr>
          <a:srgbClr val="800000"/>
        </a:buClr>
        <a:buFont typeface="Arial" panose="020B0604020202020204" pitchFamily="34" charset="0"/>
        <a:buChar char="•"/>
        <a:defRPr sz="2400">
          <a:solidFill>
            <a:schemeClr val="tx1"/>
          </a:solidFill>
          <a:latin typeface="+mn-lt"/>
          <a:ea typeface="+mn-ea"/>
          <a:cs typeface="+mn-cs"/>
        </a:defRPr>
      </a:lvl1pPr>
      <a:lvl2pPr marL="557186" indent="-214303" algn="l" rtl="0" eaLnBrk="0" fontAlgn="base" hangingPunct="0">
        <a:spcBef>
          <a:spcPct val="20000"/>
        </a:spcBef>
        <a:spcAft>
          <a:spcPct val="0"/>
        </a:spcAft>
        <a:buClr>
          <a:srgbClr val="800000"/>
        </a:buClr>
        <a:buFont typeface="Arial" panose="020B0604020202020204" pitchFamily="34" charset="0"/>
        <a:buChar char="•"/>
        <a:defRPr sz="2100">
          <a:solidFill>
            <a:schemeClr val="tx1"/>
          </a:solidFill>
          <a:latin typeface="+mn-lt"/>
        </a:defRPr>
      </a:lvl2pPr>
      <a:lvl3pPr marL="857209" indent="-171442" algn="l" rtl="0" eaLnBrk="0" fontAlgn="base" hangingPunct="0">
        <a:spcBef>
          <a:spcPct val="20000"/>
        </a:spcBef>
        <a:spcAft>
          <a:spcPct val="0"/>
        </a:spcAft>
        <a:buClr>
          <a:srgbClr val="800000"/>
        </a:buClr>
        <a:buFont typeface="Arial" panose="020B0604020202020204" pitchFamily="34" charset="0"/>
        <a:buChar char="•"/>
        <a:defRPr sz="1801">
          <a:solidFill>
            <a:schemeClr val="tx1"/>
          </a:solidFill>
          <a:latin typeface="+mn-lt"/>
        </a:defRPr>
      </a:lvl3pPr>
      <a:lvl4pPr marL="1200091" indent="-171442" algn="l" rtl="0" eaLnBrk="0" fontAlgn="base" hangingPunct="0">
        <a:spcBef>
          <a:spcPct val="20000"/>
        </a:spcBef>
        <a:spcAft>
          <a:spcPct val="0"/>
        </a:spcAft>
        <a:buClr>
          <a:srgbClr val="800000"/>
        </a:buClr>
        <a:buFont typeface="Arial" panose="020B0604020202020204" pitchFamily="34" charset="0"/>
        <a:buChar char="•"/>
        <a:defRPr sz="1500">
          <a:solidFill>
            <a:schemeClr val="tx1"/>
          </a:solidFill>
          <a:latin typeface="+mn-lt"/>
        </a:defRPr>
      </a:lvl4pPr>
      <a:lvl5pPr marL="1542973" indent="-171442" algn="l" rtl="0" eaLnBrk="0" fontAlgn="base" hangingPunct="0">
        <a:spcBef>
          <a:spcPct val="20000"/>
        </a:spcBef>
        <a:spcAft>
          <a:spcPct val="0"/>
        </a:spcAft>
        <a:buClr>
          <a:srgbClr val="800000"/>
        </a:buClr>
        <a:buFont typeface="Arial" panose="020B0604020202020204" pitchFamily="34" charset="0"/>
        <a:buChar char="•"/>
        <a:defRPr sz="1500">
          <a:solidFill>
            <a:schemeClr val="tx1"/>
          </a:solidFill>
          <a:latin typeface="+mn-lt"/>
        </a:defRPr>
      </a:lvl5pPr>
      <a:lvl6pPr marL="1885856"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6pPr>
      <a:lvl7pPr marL="2228740"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7pPr>
      <a:lvl8pPr marL="2571622"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8pPr>
      <a:lvl9pPr marL="2914504"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9pPr>
    </p:bodyStyle>
    <p:otherStyle>
      <a:defPPr>
        <a:defRPr lang="en-US"/>
      </a:defPPr>
      <a:lvl1pPr marL="0" algn="l" defTabSz="685767" rtl="0" eaLnBrk="1" latinLnBrk="0" hangingPunct="1">
        <a:defRPr sz="1351" kern="1200">
          <a:solidFill>
            <a:schemeClr val="tx1"/>
          </a:solidFill>
          <a:latin typeface="+mn-lt"/>
          <a:ea typeface="+mn-ea"/>
          <a:cs typeface="+mn-cs"/>
        </a:defRPr>
      </a:lvl1pPr>
      <a:lvl2pPr marL="342882" algn="l" defTabSz="685767" rtl="0" eaLnBrk="1" latinLnBrk="0" hangingPunct="1">
        <a:defRPr sz="1351" kern="1200">
          <a:solidFill>
            <a:schemeClr val="tx1"/>
          </a:solidFill>
          <a:latin typeface="+mn-lt"/>
          <a:ea typeface="+mn-ea"/>
          <a:cs typeface="+mn-cs"/>
        </a:defRPr>
      </a:lvl2pPr>
      <a:lvl3pPr marL="685767" algn="l" defTabSz="685767" rtl="0" eaLnBrk="1" latinLnBrk="0" hangingPunct="1">
        <a:defRPr sz="1351" kern="1200">
          <a:solidFill>
            <a:schemeClr val="tx1"/>
          </a:solidFill>
          <a:latin typeface="+mn-lt"/>
          <a:ea typeface="+mn-ea"/>
          <a:cs typeface="+mn-cs"/>
        </a:defRPr>
      </a:lvl3pPr>
      <a:lvl4pPr marL="1028649" algn="l" defTabSz="685767" rtl="0" eaLnBrk="1" latinLnBrk="0" hangingPunct="1">
        <a:defRPr sz="1351" kern="1200">
          <a:solidFill>
            <a:schemeClr val="tx1"/>
          </a:solidFill>
          <a:latin typeface="+mn-lt"/>
          <a:ea typeface="+mn-ea"/>
          <a:cs typeface="+mn-cs"/>
        </a:defRPr>
      </a:lvl4pPr>
      <a:lvl5pPr marL="1371531" algn="l" defTabSz="685767" rtl="0" eaLnBrk="1" latinLnBrk="0" hangingPunct="1">
        <a:defRPr sz="1351" kern="1200">
          <a:solidFill>
            <a:schemeClr val="tx1"/>
          </a:solidFill>
          <a:latin typeface="+mn-lt"/>
          <a:ea typeface="+mn-ea"/>
          <a:cs typeface="+mn-cs"/>
        </a:defRPr>
      </a:lvl5pPr>
      <a:lvl6pPr marL="1714414" algn="l" defTabSz="685767" rtl="0" eaLnBrk="1" latinLnBrk="0" hangingPunct="1">
        <a:defRPr sz="1351" kern="1200">
          <a:solidFill>
            <a:schemeClr val="tx1"/>
          </a:solidFill>
          <a:latin typeface="+mn-lt"/>
          <a:ea typeface="+mn-ea"/>
          <a:cs typeface="+mn-cs"/>
        </a:defRPr>
      </a:lvl6pPr>
      <a:lvl7pPr marL="2057298" algn="l" defTabSz="685767" rtl="0" eaLnBrk="1" latinLnBrk="0" hangingPunct="1">
        <a:defRPr sz="1351" kern="1200">
          <a:solidFill>
            <a:schemeClr val="tx1"/>
          </a:solidFill>
          <a:latin typeface="+mn-lt"/>
          <a:ea typeface="+mn-ea"/>
          <a:cs typeface="+mn-cs"/>
        </a:defRPr>
      </a:lvl7pPr>
      <a:lvl8pPr marL="2400180" algn="l" defTabSz="685767" rtl="0" eaLnBrk="1" latinLnBrk="0" hangingPunct="1">
        <a:defRPr sz="1351" kern="1200">
          <a:solidFill>
            <a:schemeClr val="tx1"/>
          </a:solidFill>
          <a:latin typeface="+mn-lt"/>
          <a:ea typeface="+mn-ea"/>
          <a:cs typeface="+mn-cs"/>
        </a:defRPr>
      </a:lvl8pPr>
      <a:lvl9pPr marL="2743063" algn="l" defTabSz="685767"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4" name="Rectangle 720"/>
          <p:cNvSpPr>
            <a:spLocks noGrp="1" noChangeArrowheads="1"/>
          </p:cNvSpPr>
          <p:nvPr>
            <p:ph type="sldNum" sz="quarter" idx="4"/>
          </p:nvPr>
        </p:nvSpPr>
        <p:spPr bwMode="auto">
          <a:xfrm>
            <a:off x="9347200" y="6381749"/>
            <a:ext cx="28448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900" b="1">
                <a:latin typeface="+mn-lt"/>
                <a:cs typeface="+mn-cs"/>
              </a:defRPr>
            </a:lvl1pPr>
          </a:lstStyle>
          <a:p>
            <a:pPr fontAlgn="base">
              <a:spcBef>
                <a:spcPct val="0"/>
              </a:spcBef>
              <a:spcAft>
                <a:spcPct val="0"/>
              </a:spcAft>
              <a:defRPr/>
            </a:pPr>
            <a:fld id="{CD741329-D77A-4260-9FB0-FB975EA3F0CB}"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745" name="Rectangle 721"/>
          <p:cNvSpPr>
            <a:spLocks noGrp="1" noChangeArrowheads="1"/>
          </p:cNvSpPr>
          <p:nvPr>
            <p:ph type="dt" sz="half" idx="2"/>
          </p:nvPr>
        </p:nvSpPr>
        <p:spPr bwMode="auto">
          <a:xfrm>
            <a:off x="0" y="6381749"/>
            <a:ext cx="2844800" cy="47625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900" b="1">
                <a:latin typeface="+mn-lt"/>
                <a:cs typeface="+mn-cs"/>
              </a:defRPr>
            </a:lvl1pPr>
          </a:lstStyle>
          <a:p>
            <a:pPr fontAlgn="base">
              <a:spcBef>
                <a:spcPct val="0"/>
              </a:spcBef>
              <a:spcAft>
                <a:spcPct val="0"/>
              </a:spcAft>
              <a:defRPr/>
            </a:pPr>
            <a:fld id="{EE8DF345-67CB-4A72-9993-2F752323AF1A}" type="datetime1">
              <a:rPr lang="en-US" smtClean="0">
                <a:solidFill>
                  <a:srgbClr val="000000"/>
                </a:solidFill>
              </a:rPr>
              <a:pPr fontAlgn="base">
                <a:spcBef>
                  <a:spcPct val="0"/>
                </a:spcBef>
                <a:spcAft>
                  <a:spcPct val="0"/>
                </a:spcAft>
                <a:defRPr/>
              </a:pPr>
              <a:t>3/11/2025</a:t>
            </a:fld>
            <a:endParaRPr lang="en-US">
              <a:solidFill>
                <a:srgbClr val="000000"/>
              </a:solidFill>
            </a:endParaRPr>
          </a:p>
        </p:txBody>
      </p:sp>
      <p:sp>
        <p:nvSpPr>
          <p:cNvPr id="1030" name="Rectangle 722"/>
          <p:cNvSpPr>
            <a:spLocks noGrp="1" noChangeArrowheads="1"/>
          </p:cNvSpPr>
          <p:nvPr>
            <p:ph type="body" idx="1"/>
          </p:nvPr>
        </p:nvSpPr>
        <p:spPr bwMode="auto">
          <a:xfrm>
            <a:off x="609600" y="1757365"/>
            <a:ext cx="10972800" cy="3825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997920" y="182880"/>
            <a:ext cx="1000793" cy="1156107"/>
          </a:xfrm>
          <a:prstGeom prst="rect">
            <a:avLst/>
          </a:prstGeom>
        </p:spPr>
      </p:pic>
      <p:pic>
        <p:nvPicPr>
          <p:cNvPr id="2" name="Picture 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82881" y="182880"/>
            <a:ext cx="1070087" cy="1158240"/>
          </a:xfrm>
          <a:prstGeom prst="rect">
            <a:avLst/>
          </a:prstGeom>
        </p:spPr>
      </p:pic>
      <p:sp>
        <p:nvSpPr>
          <p:cNvPr id="3" name="Rectangle 2"/>
          <p:cNvSpPr/>
          <p:nvPr userDrawn="1"/>
        </p:nvSpPr>
        <p:spPr bwMode="auto">
          <a:xfrm>
            <a:off x="0" y="0"/>
            <a:ext cx="12192000" cy="6858000"/>
          </a:xfrm>
          <a:prstGeom prst="rect">
            <a:avLst/>
          </a:prstGeom>
          <a:noFill/>
          <a:ln w="22225" cap="flat" cmpd="sng" algn="ctr">
            <a:solidFill>
              <a:srgbClr val="253A5A"/>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ctr" defTabSz="1219170" rtl="0" eaLnBrk="0" fontAlgn="base" latinLnBrk="0" hangingPunct="0">
              <a:lnSpc>
                <a:spcPct val="100000"/>
              </a:lnSpc>
              <a:spcBef>
                <a:spcPct val="0"/>
              </a:spcBef>
              <a:spcAft>
                <a:spcPct val="0"/>
              </a:spcAft>
              <a:buClrTx/>
              <a:buSzTx/>
              <a:buFontTx/>
              <a:buNone/>
              <a:tabLst/>
            </a:pPr>
            <a:endParaRPr kumimoji="0" lang="en-US" sz="2267" b="0" i="0" u="none" strike="noStrike" cap="none" normalizeH="0" baseline="0">
              <a:ln>
                <a:noFill/>
              </a:ln>
              <a:solidFill>
                <a:schemeClr val="tx1"/>
              </a:solidFill>
              <a:effectLst/>
              <a:latin typeface="Times New Roman" pitchFamily="18" charset="0"/>
            </a:endParaRPr>
          </a:p>
        </p:txBody>
      </p:sp>
      <p:sp>
        <p:nvSpPr>
          <p:cNvPr id="4" name="Rectangle 3"/>
          <p:cNvSpPr/>
          <p:nvPr userDrawn="1"/>
        </p:nvSpPr>
        <p:spPr bwMode="auto">
          <a:xfrm>
            <a:off x="91440" y="76200"/>
            <a:ext cx="12009120" cy="6705600"/>
          </a:xfrm>
          <a:prstGeom prst="rect">
            <a:avLst/>
          </a:prstGeom>
          <a:noFill/>
          <a:ln w="25400" cap="flat" cmpd="sng" algn="ctr">
            <a:solidFill>
              <a:srgbClr val="253A5A"/>
            </a:solid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ctr" defTabSz="1219170" rtl="0" eaLnBrk="0" fontAlgn="base" latinLnBrk="0" hangingPunct="0">
              <a:lnSpc>
                <a:spcPct val="100000"/>
              </a:lnSpc>
              <a:spcBef>
                <a:spcPct val="0"/>
              </a:spcBef>
              <a:spcAft>
                <a:spcPct val="0"/>
              </a:spcAft>
              <a:buClrTx/>
              <a:buSzTx/>
              <a:buFontTx/>
              <a:buNone/>
              <a:tabLst/>
            </a:pPr>
            <a:endParaRPr kumimoji="0" lang="en-US" sz="2267" b="0" i="0" u="none" strike="noStrike" cap="none" normalizeH="0" baseline="0">
              <a:ln>
                <a:noFill/>
              </a:ln>
              <a:solidFill>
                <a:schemeClr val="tx1"/>
              </a:solidFill>
              <a:effectLst/>
              <a:latin typeface="Times New Roman" pitchFamily="18" charset="0"/>
            </a:endParaRPr>
          </a:p>
        </p:txBody>
      </p:sp>
      <p:sp>
        <p:nvSpPr>
          <p:cNvPr id="12" name="TextBox 11"/>
          <p:cNvSpPr txBox="1"/>
          <p:nvPr userDrawn="1"/>
        </p:nvSpPr>
        <p:spPr>
          <a:xfrm>
            <a:off x="5210662" y="1"/>
            <a:ext cx="1770677" cy="287323"/>
          </a:xfrm>
          <a:prstGeom prst="rect">
            <a:avLst/>
          </a:prstGeom>
          <a:solidFill>
            <a:srgbClr val="008000"/>
          </a:solidFill>
          <a:ln>
            <a:noFill/>
          </a:ln>
        </p:spPr>
        <p:txBody>
          <a:bodyPr vert="horz" wrap="none" lIns="121920" tIns="60960" rIns="121920" bIns="60960" anchor="t" anchorCtr="0" compatLnSpc="1">
            <a:spAutoFit/>
          </a:bodyPr>
          <a:lstStyle/>
          <a:p>
            <a:pPr algn="ctr">
              <a:defRPr sz="1800" b="0" i="0" u="none" strike="noStrike" kern="0" cap="none" spc="0" baseline="0">
                <a:solidFill>
                  <a:srgbClr val="000000"/>
                </a:solidFill>
                <a:uFillTx/>
              </a:defRPr>
            </a:pPr>
            <a:r>
              <a:rPr lang="en-US" sz="1067" b="1" kern="0">
                <a:solidFill>
                  <a:srgbClr val="FFFFFF"/>
                </a:solidFill>
                <a:latin typeface="Arial" pitchFamily="34"/>
                <a:cs typeface="Arial" pitchFamily="34"/>
              </a:rPr>
              <a:t>UNCLASSIFIED //FOUO</a:t>
            </a:r>
          </a:p>
        </p:txBody>
      </p:sp>
      <p:sp>
        <p:nvSpPr>
          <p:cNvPr id="13" name="TextBox 12"/>
          <p:cNvSpPr txBox="1"/>
          <p:nvPr userDrawn="1"/>
        </p:nvSpPr>
        <p:spPr>
          <a:xfrm>
            <a:off x="5211998" y="6570742"/>
            <a:ext cx="1770678" cy="287323"/>
          </a:xfrm>
          <a:prstGeom prst="rect">
            <a:avLst/>
          </a:prstGeom>
          <a:solidFill>
            <a:srgbClr val="008000"/>
          </a:solidFill>
          <a:ln>
            <a:noFill/>
          </a:ln>
        </p:spPr>
        <p:txBody>
          <a:bodyPr vert="horz" wrap="none" lIns="121920" tIns="60960" rIns="121920" bIns="60960" anchor="t" anchorCtr="0" compatLnSpc="1">
            <a:spAutoFit/>
          </a:bodyPr>
          <a:lstStyle/>
          <a:p>
            <a:pPr>
              <a:defRPr sz="1800" b="0" i="0" u="none" strike="noStrike" kern="0" cap="none" spc="0" baseline="0">
                <a:solidFill>
                  <a:srgbClr val="000000"/>
                </a:solidFill>
                <a:uFillTx/>
              </a:defRPr>
            </a:pPr>
            <a:r>
              <a:rPr lang="en-US" sz="1067" b="1" kern="0">
                <a:solidFill>
                  <a:srgbClr val="FFFFFF"/>
                </a:solidFill>
                <a:latin typeface="Arial" pitchFamily="34"/>
                <a:cs typeface="Arial" pitchFamily="34"/>
              </a:rPr>
              <a:t>UNCLASSIFIED //FOUO</a:t>
            </a:r>
          </a:p>
        </p:txBody>
      </p:sp>
    </p:spTree>
    <p:extLst>
      <p:ext uri="{BB962C8B-B14F-4D97-AF65-F5344CB8AC3E}">
        <p14:creationId xmlns:p14="http://schemas.microsoft.com/office/powerpoint/2010/main" val="11095026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hf hdr="0" ftr="0" dt="0"/>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882" algn="ctr" rtl="0" eaLnBrk="0" fontAlgn="base" hangingPunct="0">
        <a:spcBef>
          <a:spcPct val="0"/>
        </a:spcBef>
        <a:spcAft>
          <a:spcPct val="0"/>
        </a:spcAft>
        <a:defRPr sz="3300">
          <a:solidFill>
            <a:schemeClr val="tx2"/>
          </a:solidFill>
          <a:latin typeface="Arial" charset="0"/>
        </a:defRPr>
      </a:lvl6pPr>
      <a:lvl7pPr marL="685767" algn="ctr" rtl="0" eaLnBrk="0" fontAlgn="base" hangingPunct="0">
        <a:spcBef>
          <a:spcPct val="0"/>
        </a:spcBef>
        <a:spcAft>
          <a:spcPct val="0"/>
        </a:spcAft>
        <a:defRPr sz="3300">
          <a:solidFill>
            <a:schemeClr val="tx2"/>
          </a:solidFill>
          <a:latin typeface="Arial" charset="0"/>
        </a:defRPr>
      </a:lvl7pPr>
      <a:lvl8pPr marL="1028649" algn="ctr" rtl="0" eaLnBrk="0" fontAlgn="base" hangingPunct="0">
        <a:spcBef>
          <a:spcPct val="0"/>
        </a:spcBef>
        <a:spcAft>
          <a:spcPct val="0"/>
        </a:spcAft>
        <a:defRPr sz="3300">
          <a:solidFill>
            <a:schemeClr val="tx2"/>
          </a:solidFill>
          <a:latin typeface="Arial" charset="0"/>
        </a:defRPr>
      </a:lvl8pPr>
      <a:lvl9pPr marL="1371531" algn="ctr" rtl="0" eaLnBrk="0" fontAlgn="base" hangingPunct="0">
        <a:spcBef>
          <a:spcPct val="0"/>
        </a:spcBef>
        <a:spcAft>
          <a:spcPct val="0"/>
        </a:spcAft>
        <a:defRPr sz="3300">
          <a:solidFill>
            <a:schemeClr val="tx2"/>
          </a:solidFill>
          <a:latin typeface="Arial" charset="0"/>
        </a:defRPr>
      </a:lvl9pPr>
    </p:titleStyle>
    <p:bodyStyle>
      <a:lvl1pPr marL="257163" indent="-257163" algn="l" rtl="0" eaLnBrk="0" fontAlgn="base" hangingPunct="0">
        <a:spcBef>
          <a:spcPct val="20000"/>
        </a:spcBef>
        <a:spcAft>
          <a:spcPct val="0"/>
        </a:spcAft>
        <a:buClr>
          <a:srgbClr val="800000"/>
        </a:buClr>
        <a:buFont typeface="Arial" panose="020B0604020202020204" pitchFamily="34" charset="0"/>
        <a:buChar char="•"/>
        <a:defRPr sz="2400">
          <a:solidFill>
            <a:schemeClr val="tx1"/>
          </a:solidFill>
          <a:latin typeface="+mn-lt"/>
          <a:ea typeface="+mn-ea"/>
          <a:cs typeface="+mn-cs"/>
        </a:defRPr>
      </a:lvl1pPr>
      <a:lvl2pPr marL="557186" indent="-214303" algn="l" rtl="0" eaLnBrk="0" fontAlgn="base" hangingPunct="0">
        <a:spcBef>
          <a:spcPct val="20000"/>
        </a:spcBef>
        <a:spcAft>
          <a:spcPct val="0"/>
        </a:spcAft>
        <a:buClr>
          <a:srgbClr val="800000"/>
        </a:buClr>
        <a:buFont typeface="Arial" panose="020B0604020202020204" pitchFamily="34" charset="0"/>
        <a:buChar char="•"/>
        <a:defRPr sz="2100">
          <a:solidFill>
            <a:schemeClr val="tx1"/>
          </a:solidFill>
          <a:latin typeface="+mn-lt"/>
        </a:defRPr>
      </a:lvl2pPr>
      <a:lvl3pPr marL="857209" indent="-171442" algn="l" rtl="0" eaLnBrk="0" fontAlgn="base" hangingPunct="0">
        <a:spcBef>
          <a:spcPct val="20000"/>
        </a:spcBef>
        <a:spcAft>
          <a:spcPct val="0"/>
        </a:spcAft>
        <a:buClr>
          <a:srgbClr val="800000"/>
        </a:buClr>
        <a:buFont typeface="Arial" panose="020B0604020202020204" pitchFamily="34" charset="0"/>
        <a:buChar char="•"/>
        <a:defRPr sz="1801">
          <a:solidFill>
            <a:schemeClr val="tx1"/>
          </a:solidFill>
          <a:latin typeface="+mn-lt"/>
        </a:defRPr>
      </a:lvl3pPr>
      <a:lvl4pPr marL="1200091" indent="-171442" algn="l" rtl="0" eaLnBrk="0" fontAlgn="base" hangingPunct="0">
        <a:spcBef>
          <a:spcPct val="20000"/>
        </a:spcBef>
        <a:spcAft>
          <a:spcPct val="0"/>
        </a:spcAft>
        <a:buClr>
          <a:srgbClr val="800000"/>
        </a:buClr>
        <a:buFont typeface="Arial" panose="020B0604020202020204" pitchFamily="34" charset="0"/>
        <a:buChar char="•"/>
        <a:defRPr sz="1500">
          <a:solidFill>
            <a:schemeClr val="tx1"/>
          </a:solidFill>
          <a:latin typeface="+mn-lt"/>
        </a:defRPr>
      </a:lvl4pPr>
      <a:lvl5pPr marL="1542973" indent="-171442" algn="l" rtl="0" eaLnBrk="0" fontAlgn="base" hangingPunct="0">
        <a:spcBef>
          <a:spcPct val="20000"/>
        </a:spcBef>
        <a:spcAft>
          <a:spcPct val="0"/>
        </a:spcAft>
        <a:buClr>
          <a:srgbClr val="800000"/>
        </a:buClr>
        <a:buFont typeface="Arial" panose="020B0604020202020204" pitchFamily="34" charset="0"/>
        <a:buChar char="•"/>
        <a:defRPr sz="1500">
          <a:solidFill>
            <a:schemeClr val="tx1"/>
          </a:solidFill>
          <a:latin typeface="+mn-lt"/>
        </a:defRPr>
      </a:lvl5pPr>
      <a:lvl6pPr marL="1885856"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6pPr>
      <a:lvl7pPr marL="2228740"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7pPr>
      <a:lvl8pPr marL="2571622"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8pPr>
      <a:lvl9pPr marL="2914504" indent="-171442" algn="l" rtl="0" eaLnBrk="0" fontAlgn="base" hangingPunct="0">
        <a:spcBef>
          <a:spcPct val="20000"/>
        </a:spcBef>
        <a:spcAft>
          <a:spcPct val="0"/>
        </a:spcAft>
        <a:buClr>
          <a:srgbClr val="800000"/>
        </a:buClr>
        <a:buFont typeface="Wingdings" pitchFamily="2" charset="2"/>
        <a:buChar char="Ø"/>
        <a:defRPr sz="1500">
          <a:solidFill>
            <a:schemeClr val="tx1"/>
          </a:solidFill>
          <a:latin typeface="+mn-lt"/>
        </a:defRPr>
      </a:lvl9pPr>
    </p:bodyStyle>
    <p:otherStyle>
      <a:defPPr>
        <a:defRPr lang="en-US"/>
      </a:defPPr>
      <a:lvl1pPr marL="0" algn="l" defTabSz="685767" rtl="0" eaLnBrk="1" latinLnBrk="0" hangingPunct="1">
        <a:defRPr sz="1351" kern="1200">
          <a:solidFill>
            <a:schemeClr val="tx1"/>
          </a:solidFill>
          <a:latin typeface="+mn-lt"/>
          <a:ea typeface="+mn-ea"/>
          <a:cs typeface="+mn-cs"/>
        </a:defRPr>
      </a:lvl1pPr>
      <a:lvl2pPr marL="342882" algn="l" defTabSz="685767" rtl="0" eaLnBrk="1" latinLnBrk="0" hangingPunct="1">
        <a:defRPr sz="1351" kern="1200">
          <a:solidFill>
            <a:schemeClr val="tx1"/>
          </a:solidFill>
          <a:latin typeface="+mn-lt"/>
          <a:ea typeface="+mn-ea"/>
          <a:cs typeface="+mn-cs"/>
        </a:defRPr>
      </a:lvl2pPr>
      <a:lvl3pPr marL="685767" algn="l" defTabSz="685767" rtl="0" eaLnBrk="1" latinLnBrk="0" hangingPunct="1">
        <a:defRPr sz="1351" kern="1200">
          <a:solidFill>
            <a:schemeClr val="tx1"/>
          </a:solidFill>
          <a:latin typeface="+mn-lt"/>
          <a:ea typeface="+mn-ea"/>
          <a:cs typeface="+mn-cs"/>
        </a:defRPr>
      </a:lvl3pPr>
      <a:lvl4pPr marL="1028649" algn="l" defTabSz="685767" rtl="0" eaLnBrk="1" latinLnBrk="0" hangingPunct="1">
        <a:defRPr sz="1351" kern="1200">
          <a:solidFill>
            <a:schemeClr val="tx1"/>
          </a:solidFill>
          <a:latin typeface="+mn-lt"/>
          <a:ea typeface="+mn-ea"/>
          <a:cs typeface="+mn-cs"/>
        </a:defRPr>
      </a:lvl4pPr>
      <a:lvl5pPr marL="1371531" algn="l" defTabSz="685767" rtl="0" eaLnBrk="1" latinLnBrk="0" hangingPunct="1">
        <a:defRPr sz="1351" kern="1200">
          <a:solidFill>
            <a:schemeClr val="tx1"/>
          </a:solidFill>
          <a:latin typeface="+mn-lt"/>
          <a:ea typeface="+mn-ea"/>
          <a:cs typeface="+mn-cs"/>
        </a:defRPr>
      </a:lvl5pPr>
      <a:lvl6pPr marL="1714414" algn="l" defTabSz="685767" rtl="0" eaLnBrk="1" latinLnBrk="0" hangingPunct="1">
        <a:defRPr sz="1351" kern="1200">
          <a:solidFill>
            <a:schemeClr val="tx1"/>
          </a:solidFill>
          <a:latin typeface="+mn-lt"/>
          <a:ea typeface="+mn-ea"/>
          <a:cs typeface="+mn-cs"/>
        </a:defRPr>
      </a:lvl6pPr>
      <a:lvl7pPr marL="2057298" algn="l" defTabSz="685767" rtl="0" eaLnBrk="1" latinLnBrk="0" hangingPunct="1">
        <a:defRPr sz="1351" kern="1200">
          <a:solidFill>
            <a:schemeClr val="tx1"/>
          </a:solidFill>
          <a:latin typeface="+mn-lt"/>
          <a:ea typeface="+mn-ea"/>
          <a:cs typeface="+mn-cs"/>
        </a:defRPr>
      </a:lvl7pPr>
      <a:lvl8pPr marL="2400180" algn="l" defTabSz="685767" rtl="0" eaLnBrk="1" latinLnBrk="0" hangingPunct="1">
        <a:defRPr sz="1351" kern="1200">
          <a:solidFill>
            <a:schemeClr val="tx1"/>
          </a:solidFill>
          <a:latin typeface="+mn-lt"/>
          <a:ea typeface="+mn-ea"/>
          <a:cs typeface="+mn-cs"/>
        </a:defRPr>
      </a:lvl8pPr>
      <a:lvl9pPr marL="2743063" algn="l" defTabSz="685767"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arngg1.ngb.army.mil/SelfService/CareerCenter/Home.aspx"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254000" y="1711892"/>
            <a:ext cx="11684000" cy="3703834"/>
          </a:xfrm>
          <a:prstGeom prst="rect">
            <a:avLst/>
          </a:prstGeom>
          <a:noFill/>
        </p:spPr>
        <p:txBody>
          <a:bodyPr wrap="square" rtlCol="0">
            <a:spAutoFit/>
          </a:bodyPr>
          <a:lstStyle/>
          <a:p>
            <a:pPr algn="ctr" defTabSz="1219170"/>
            <a:r>
              <a:rPr lang="en-US" sz="5867" b="1" dirty="0">
                <a:solidFill>
                  <a:srgbClr val="000000"/>
                </a:solidFill>
                <a:latin typeface="Arial"/>
              </a:rPr>
              <a:t>Enlisted Promotions System Overview</a:t>
            </a:r>
          </a:p>
          <a:p>
            <a:pPr algn="ctr" defTabSz="1219170"/>
            <a:endParaRPr lang="en-US" sz="5867" b="1" dirty="0">
              <a:solidFill>
                <a:srgbClr val="000000"/>
              </a:solidFill>
              <a:latin typeface="Arial"/>
            </a:endParaRPr>
          </a:p>
          <a:p>
            <a:pPr algn="ctr" defTabSz="1219170"/>
            <a:r>
              <a:rPr lang="en-US" sz="5867" b="1" dirty="0">
                <a:solidFill>
                  <a:srgbClr val="000000"/>
                </a:solidFill>
                <a:latin typeface="Arial"/>
              </a:rPr>
              <a:t>SGM Lapoint</a:t>
            </a:r>
          </a:p>
        </p:txBody>
      </p:sp>
      <p:sp>
        <p:nvSpPr>
          <p:cNvPr id="3" name="Rectangle 2">
            <a:extLst>
              <a:ext uri="{FF2B5EF4-FFF2-40B4-BE49-F238E27FC236}">
                <a16:creationId xmlns:a16="http://schemas.microsoft.com/office/drawing/2014/main" id="{A2A25102-31E4-02F2-96BD-BAE36B32B2F4}"/>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id="{101A272A-FF9E-23A8-6A53-30499DDE772C}"/>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
        <p:nvSpPr>
          <p:cNvPr id="7" name="TextBox 6">
            <a:extLst>
              <a:ext uri="{FF2B5EF4-FFF2-40B4-BE49-F238E27FC236}">
                <a16:creationId xmlns:a16="http://schemas.microsoft.com/office/drawing/2014/main" id="{FA504706-F79B-0AC3-599C-E5D509CE64EA}"/>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13" name="Picture 12" descr="A close-up of a badge&#10;&#10;Description automatically generated with low confidence">
            <a:extLst>
              <a:ext uri="{FF2B5EF4-FFF2-40B4-BE49-F238E27FC236}">
                <a16:creationId xmlns:a16="http://schemas.microsoft.com/office/drawing/2014/main" id="{5C8EBCB5-32B7-BD71-6605-A17B19E0BE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17" name="Picture 16" descr="A picture containing text&#10;&#10;Description automatically generated">
            <a:extLst>
              <a:ext uri="{FF2B5EF4-FFF2-40B4-BE49-F238E27FC236}">
                <a16:creationId xmlns:a16="http://schemas.microsoft.com/office/drawing/2014/main" id="{8A9C4C17-2909-73E7-32FF-D145F7FFC45A}"/>
              </a:ext>
            </a:extLst>
          </p:cNvPr>
          <p:cNvPicPr>
            <a:picLocks noChangeAspect="1"/>
          </p:cNvPicPr>
          <p:nvPr/>
        </p:nvPicPr>
        <p:blipFill rotWithShape="1">
          <a:blip r:embed="rId3">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Tree>
    <p:extLst>
      <p:ext uri="{BB962C8B-B14F-4D97-AF65-F5344CB8AC3E}">
        <p14:creationId xmlns:p14="http://schemas.microsoft.com/office/powerpoint/2010/main" val="2020535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97F3ED0-B890-EAB7-DFF7-726E3D362D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5B4A8D-0FEF-C1C9-62F3-313549878FED}"/>
              </a:ext>
            </a:extLst>
          </p:cNvPr>
          <p:cNvSpPr>
            <a:spLocks noGrp="1"/>
          </p:cNvSpPr>
          <p:nvPr>
            <p:ph type="title"/>
          </p:nvPr>
        </p:nvSpPr>
        <p:spPr>
          <a:xfrm>
            <a:off x="1217517" y="483073"/>
            <a:ext cx="10050203" cy="1143000"/>
          </a:xfrm>
        </p:spPr>
        <p:txBody>
          <a:bodyPr/>
          <a:lstStyle/>
          <a:p>
            <a:pPr marL="0" indent="0" algn="ctr">
              <a:buNone/>
            </a:pPr>
            <a:r>
              <a:rPr lang="en-US" sz="4400" b="1" u="sng">
                <a:latin typeface="+mj-lt"/>
                <a:cs typeface="Times New Roman" panose="02020603050405020304" pitchFamily="18" charset="0"/>
              </a:rPr>
              <a:t>HARD VOTE</a:t>
            </a:r>
            <a:endParaRPr lang="en-US" sz="2400" b="1" u="sng">
              <a:latin typeface="+mj-lt"/>
              <a:cs typeface="Times New Roman" panose="02020603050405020304" pitchFamily="18" charset="0"/>
            </a:endParaRPr>
          </a:p>
        </p:txBody>
      </p:sp>
      <p:sp>
        <p:nvSpPr>
          <p:cNvPr id="4" name="Rectangle 3">
            <a:extLst>
              <a:ext uri="{FF2B5EF4-FFF2-40B4-BE49-F238E27FC236}">
                <a16:creationId xmlns:a16="http://schemas.microsoft.com/office/drawing/2014/main" id="{D5E2888B-E3C8-1547-5F42-9DF7BBFBD408}"/>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E58BCA83-7671-ED47-312F-C3B539317BD8}"/>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E34407CD-B445-922D-3351-27CCA37498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D45113AB-530A-2A91-1264-6CEA06D848C9}"/>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A1F670F1-3C2C-1AA0-A0E6-5C0CA673C6A9}"/>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9" name="Picture 8" descr="Table&#10;&#10;AI-generated content may be incorrect.">
            <a:extLst>
              <a:ext uri="{FF2B5EF4-FFF2-40B4-BE49-F238E27FC236}">
                <a16:creationId xmlns:a16="http://schemas.microsoft.com/office/drawing/2014/main" id="{13807571-6B18-5F4E-9084-4A53666488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80674" y="1708899"/>
            <a:ext cx="8638673" cy="4692612"/>
          </a:xfrm>
          <a:prstGeom prst="rect">
            <a:avLst/>
          </a:prstGeom>
        </p:spPr>
      </p:pic>
    </p:spTree>
    <p:extLst>
      <p:ext uri="{BB962C8B-B14F-4D97-AF65-F5344CB8AC3E}">
        <p14:creationId xmlns:p14="http://schemas.microsoft.com/office/powerpoint/2010/main" val="3015907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FC4E412-14F7-1A3D-B767-2AEE6B3607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4476C7-1172-F680-631E-69338F9963B0}"/>
              </a:ext>
            </a:extLst>
          </p:cNvPr>
          <p:cNvSpPr>
            <a:spLocks noGrp="1"/>
          </p:cNvSpPr>
          <p:nvPr>
            <p:ph type="title"/>
          </p:nvPr>
        </p:nvSpPr>
        <p:spPr>
          <a:xfrm>
            <a:off x="1217517" y="483073"/>
            <a:ext cx="10050203" cy="1143000"/>
          </a:xfrm>
        </p:spPr>
        <p:txBody>
          <a:bodyPr/>
          <a:lstStyle/>
          <a:p>
            <a:pPr marL="0" indent="0" algn="ctr">
              <a:buNone/>
            </a:pPr>
            <a:r>
              <a:rPr lang="en-US" sz="4400" b="1" u="sng">
                <a:latin typeface="+mj-lt"/>
                <a:cs typeface="Times New Roman" panose="02020603050405020304" pitchFamily="18" charset="0"/>
              </a:rPr>
              <a:t>HARD VOTE</a:t>
            </a:r>
            <a:endParaRPr lang="en-US" sz="2400" b="1" u="sng">
              <a:latin typeface="+mj-lt"/>
              <a:cs typeface="Times New Roman" panose="02020603050405020304" pitchFamily="18" charset="0"/>
            </a:endParaRPr>
          </a:p>
        </p:txBody>
      </p:sp>
      <p:sp>
        <p:nvSpPr>
          <p:cNvPr id="4" name="Rectangle 3">
            <a:extLst>
              <a:ext uri="{FF2B5EF4-FFF2-40B4-BE49-F238E27FC236}">
                <a16:creationId xmlns:a16="http://schemas.microsoft.com/office/drawing/2014/main" id="{904D7D64-502E-CFA4-0BE8-B3770D60DD6F}"/>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B476AD6A-4D78-884E-5A69-39878A074A9A}"/>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EF318754-770D-2B81-A787-77014E4C55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0980AD36-0491-216D-6906-58B23A2A7043}"/>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2F900D26-57F2-6882-E4A7-CB2D35BD7482}"/>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9" name="Picture 8" descr="Table&#10;&#10;AI-generated content may be incorrect.">
            <a:extLst>
              <a:ext uri="{FF2B5EF4-FFF2-40B4-BE49-F238E27FC236}">
                <a16:creationId xmlns:a16="http://schemas.microsoft.com/office/drawing/2014/main" id="{71EEECFF-9306-9F33-F1C2-CE9734951A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2294" y="1873913"/>
            <a:ext cx="10836196" cy="3308246"/>
          </a:xfrm>
          <a:prstGeom prst="rect">
            <a:avLst/>
          </a:prstGeom>
        </p:spPr>
      </p:pic>
    </p:spTree>
    <p:extLst>
      <p:ext uri="{BB962C8B-B14F-4D97-AF65-F5344CB8AC3E}">
        <p14:creationId xmlns:p14="http://schemas.microsoft.com/office/powerpoint/2010/main" val="3962958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09EF-CF45-224C-510B-62F5A78D31BF}"/>
              </a:ext>
            </a:extLst>
          </p:cNvPr>
          <p:cNvSpPr>
            <a:spLocks noGrp="1"/>
          </p:cNvSpPr>
          <p:nvPr>
            <p:ph type="title"/>
          </p:nvPr>
        </p:nvSpPr>
        <p:spPr>
          <a:xfrm>
            <a:off x="1217517" y="483073"/>
            <a:ext cx="10050203" cy="1143000"/>
          </a:xfrm>
        </p:spPr>
        <p:txBody>
          <a:bodyPr/>
          <a:lstStyle/>
          <a:p>
            <a:r>
              <a:rPr lang="en-US" sz="4200" b="1">
                <a:solidFill>
                  <a:schemeClr val="tx1"/>
                </a:solidFill>
              </a:rPr>
              <a:t>Soft Vote</a:t>
            </a:r>
          </a:p>
        </p:txBody>
      </p:sp>
      <p:sp>
        <p:nvSpPr>
          <p:cNvPr id="4" name="Rectangle 3">
            <a:extLst>
              <a:ext uri="{FF2B5EF4-FFF2-40B4-BE49-F238E27FC236}">
                <a16:creationId xmlns:a16="http://schemas.microsoft.com/office/drawing/2014/main" id="{4ACEB525-7FF2-0E0B-6683-432056D9674E}"/>
              </a:ext>
            </a:extLst>
          </p:cNvPr>
          <p:cNvSpPr/>
          <p:nvPr/>
        </p:nvSpPr>
        <p:spPr bwMode="auto">
          <a:xfrm>
            <a:off x="97970" y="114300"/>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325F2C83-4727-DD4A-2BDA-A81968BFED16}"/>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4F795FFA-D267-EBE1-F410-D96112D239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2F4FFC18-9253-4A31-8190-91040EC80862}"/>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C757B94B-D2A0-010A-8D28-002D79372FFD}"/>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9" name="Picture 8">
            <a:extLst>
              <a:ext uri="{FF2B5EF4-FFF2-40B4-BE49-F238E27FC236}">
                <a16:creationId xmlns:a16="http://schemas.microsoft.com/office/drawing/2014/main" id="{4669F678-568B-538C-475E-782F8680BA2F}"/>
              </a:ext>
            </a:extLst>
          </p:cNvPr>
          <p:cNvPicPr>
            <a:picLocks noChangeAspect="1"/>
          </p:cNvPicPr>
          <p:nvPr/>
        </p:nvPicPr>
        <p:blipFill>
          <a:blip r:embed="rId5"/>
          <a:stretch>
            <a:fillRect/>
          </a:stretch>
        </p:blipFill>
        <p:spPr>
          <a:xfrm>
            <a:off x="339968" y="1983250"/>
            <a:ext cx="11512062" cy="4080402"/>
          </a:xfrm>
          <a:prstGeom prst="rect">
            <a:avLst/>
          </a:prstGeom>
        </p:spPr>
      </p:pic>
    </p:spTree>
    <p:extLst>
      <p:ext uri="{BB962C8B-B14F-4D97-AF65-F5344CB8AC3E}">
        <p14:creationId xmlns:p14="http://schemas.microsoft.com/office/powerpoint/2010/main" val="3900446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ACEB525-7FF2-0E0B-6683-432056D9674E}"/>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325F2C83-4727-DD4A-2BDA-A81968BFED16}"/>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4F795FFA-D267-EBE1-F410-D96112D239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2F4FFC18-9253-4A31-8190-91040EC80862}"/>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C757B94B-D2A0-010A-8D28-002D79372FFD}"/>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
        <p:nvSpPr>
          <p:cNvPr id="10" name="Rectangle 2">
            <a:extLst>
              <a:ext uri="{FF2B5EF4-FFF2-40B4-BE49-F238E27FC236}">
                <a16:creationId xmlns:a16="http://schemas.microsoft.com/office/drawing/2014/main" id="{0CAC6D47-F84D-D85E-593D-48BF552497DC}"/>
              </a:ext>
            </a:extLst>
          </p:cNvPr>
          <p:cNvSpPr txBox="1">
            <a:spLocks noGrp="1" noChangeArrowheads="1"/>
          </p:cNvSpPr>
          <p:nvPr>
            <p:ph type="title"/>
          </p:nvPr>
        </p:nvSpPr>
        <p:spPr>
          <a:xfrm>
            <a:off x="609600" y="274638"/>
            <a:ext cx="10972800" cy="1143000"/>
          </a:xfrm>
          <a:prstGeom prst="rect">
            <a:avLst/>
          </a:prstGeom>
        </p:spPr>
        <p:txBody>
          <a:bodyPr/>
          <a:lstStyle/>
          <a:p>
            <a:pPr algn="ctr">
              <a:spcBef>
                <a:spcPct val="0"/>
              </a:spcBef>
              <a:defRPr/>
            </a:pPr>
            <a:r>
              <a:rPr lang="en-US" sz="4720" b="1">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Promotion</a:t>
            </a:r>
            <a:r>
              <a:rPr lang="en-US" sz="4400" b="1">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 Eligibility</a:t>
            </a:r>
          </a:p>
          <a:p>
            <a:pPr algn="ctr">
              <a:spcBef>
                <a:spcPct val="0"/>
              </a:spcBef>
              <a:defRPr/>
            </a:pPr>
            <a:endParaRPr lang="en-US" sz="3600" b="1">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p:txBody>
      </p:sp>
      <p:sp>
        <p:nvSpPr>
          <p:cNvPr id="11" name="TextBox 10">
            <a:extLst>
              <a:ext uri="{FF2B5EF4-FFF2-40B4-BE49-F238E27FC236}">
                <a16:creationId xmlns:a16="http://schemas.microsoft.com/office/drawing/2014/main" id="{412354EE-146D-6B0C-9580-E9405D61E3D9}"/>
              </a:ext>
            </a:extLst>
          </p:cNvPr>
          <p:cNvSpPr txBox="1"/>
          <p:nvPr/>
        </p:nvSpPr>
        <p:spPr>
          <a:xfrm>
            <a:off x="518160" y="1730635"/>
            <a:ext cx="11155680" cy="4663905"/>
          </a:xfrm>
          <a:prstGeom prst="rect">
            <a:avLst/>
          </a:prstGeom>
          <a:noFill/>
        </p:spPr>
        <p:txBody>
          <a:bodyPr wrap="square">
            <a:spAutoFit/>
          </a:bodyPr>
          <a:lstStyle/>
          <a:p>
            <a:pPr marL="285750" marR="0" indent="-285750">
              <a:spcBef>
                <a:spcPts val="0"/>
              </a:spcBef>
              <a:spcAft>
                <a:spcPts val="800"/>
              </a:spcAft>
              <a:buFont typeface="Arial" panose="020B0604020202020204" pitchFamily="34" charset="0"/>
              <a:buChar char="•"/>
            </a:pPr>
            <a:r>
              <a:rPr lang="en-US" sz="1800" kern="100">
                <a:effectLst/>
                <a:latin typeface="+mj-lt"/>
                <a:ea typeface="Calibri" panose="020F0502020204030204" pitchFamily="34" charset="0"/>
                <a:cs typeface="Times New Roman" panose="02020603050405020304" pitchFamily="18" charset="0"/>
              </a:rPr>
              <a:t>ALL Soldiers must be current on </a:t>
            </a:r>
            <a:r>
              <a:rPr lang="en-US" sz="1800" b="1" kern="100">
                <a:effectLst/>
                <a:latin typeface="+mj-lt"/>
                <a:ea typeface="Calibri" panose="020F0502020204030204" pitchFamily="34" charset="0"/>
                <a:cs typeface="Times New Roman" panose="02020603050405020304" pitchFamily="18" charset="0"/>
              </a:rPr>
              <a:t>ACFT, HT/WT PHA</a:t>
            </a:r>
            <a:r>
              <a:rPr lang="en-US" sz="1800" kern="100">
                <a:effectLst/>
                <a:latin typeface="+mj-lt"/>
                <a:ea typeface="Calibri" panose="020F0502020204030204" pitchFamily="34" charset="0"/>
                <a:cs typeface="Times New Roman" panose="02020603050405020304" pitchFamily="18" charset="0"/>
              </a:rPr>
              <a:t> and </a:t>
            </a:r>
            <a:r>
              <a:rPr lang="en-US" sz="1800" b="1" kern="100">
                <a:effectLst/>
                <a:latin typeface="+mj-lt"/>
                <a:ea typeface="Calibri" panose="020F0502020204030204" pitchFamily="34" charset="0"/>
                <a:cs typeface="Times New Roman" panose="02020603050405020304" pitchFamily="18" charset="0"/>
              </a:rPr>
              <a:t>service obligation</a:t>
            </a:r>
            <a:r>
              <a:rPr lang="en-US" sz="1800" kern="100">
                <a:effectLst/>
                <a:latin typeface="+mj-lt"/>
                <a:ea typeface="Calibri" panose="020F0502020204030204" pitchFamily="34" charset="0"/>
                <a:cs typeface="Times New Roman" panose="02020603050405020304" pitchFamily="18" charset="0"/>
              </a:rPr>
              <a:t>.</a:t>
            </a:r>
          </a:p>
          <a:p>
            <a:pPr marL="0" marR="0">
              <a:spcBef>
                <a:spcPts val="0"/>
              </a:spcBef>
            </a:pPr>
            <a:endParaRPr lang="en-US" kern="100">
              <a:effectLst/>
              <a:latin typeface="+mj-lt"/>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kern="100">
                <a:effectLst/>
                <a:latin typeface="+mj-lt"/>
                <a:ea typeface="Calibri" panose="020F0502020204030204" pitchFamily="34" charset="0"/>
                <a:cs typeface="Times New Roman" panose="02020603050405020304" pitchFamily="18" charset="0"/>
              </a:rPr>
              <a:t>Current Army Combat Fitness Test requirement, must have a valid passing (ACFT) within the last 8 months for AGR and within the last 14 months for TDG.</a:t>
            </a:r>
          </a:p>
          <a:p>
            <a:pPr marL="0" marR="0">
              <a:spcBef>
                <a:spcPts val="0"/>
              </a:spcBef>
              <a:spcAft>
                <a:spcPts val="0"/>
              </a:spcAft>
            </a:pPr>
            <a:r>
              <a:rPr lang="en-US" sz="1800" kern="100">
                <a:effectLst/>
                <a:latin typeface="+mj-lt"/>
                <a:ea typeface="Calibri" panose="020F0502020204030204" pitchFamily="34" charset="0"/>
                <a:cs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kern="100">
                <a:effectLst/>
                <a:latin typeface="+mj-lt"/>
                <a:ea typeface="Calibri" panose="020F0502020204030204" pitchFamily="34" charset="0"/>
                <a:cs typeface="Times New Roman" panose="02020603050405020304" pitchFamily="18" charset="0"/>
              </a:rPr>
              <a:t>Current Height &amp; Weight requirement: have a passing (HT&amp;WT) within 8 months for both AGR and TDG.</a:t>
            </a:r>
          </a:p>
          <a:p>
            <a:pPr marL="0" marR="0">
              <a:spcBef>
                <a:spcPts val="0"/>
              </a:spcBef>
              <a:spcAft>
                <a:spcPts val="0"/>
              </a:spcAft>
            </a:pPr>
            <a:r>
              <a:rPr lang="en-US" sz="1800" kern="100">
                <a:effectLst/>
                <a:latin typeface="+mj-lt"/>
                <a:ea typeface="Calibri" panose="020F0502020204030204" pitchFamily="34" charset="0"/>
                <a:cs typeface="Times New Roman" panose="02020603050405020304" pitchFamily="18" charset="0"/>
              </a:rPr>
              <a:t> </a:t>
            </a:r>
          </a:p>
          <a:p>
            <a:pPr marL="285750" marR="0" indent="-285750">
              <a:spcBef>
                <a:spcPts val="0"/>
              </a:spcBef>
              <a:spcAft>
                <a:spcPts val="800"/>
              </a:spcAft>
              <a:buFont typeface="Arial" panose="020B0604020202020204" pitchFamily="34" charset="0"/>
              <a:buChar char="•"/>
            </a:pPr>
            <a:r>
              <a:rPr lang="en-US" sz="1800" kern="100">
                <a:effectLst/>
                <a:latin typeface="+mj-lt"/>
                <a:ea typeface="Calibri" panose="020F0502020204030204" pitchFamily="34" charset="0"/>
                <a:cs typeface="Times New Roman" panose="02020603050405020304" pitchFamily="18" charset="0"/>
              </a:rPr>
              <a:t>Current Physical Health Assessment (PHA) within 15 months and not coded MRC 4.</a:t>
            </a:r>
          </a:p>
          <a:p>
            <a:pPr marL="0" marR="0">
              <a:spcBef>
                <a:spcPts val="0"/>
              </a:spcBef>
            </a:pPr>
            <a:endParaRPr lang="en-US" sz="1800" kern="100">
              <a:effectLst/>
              <a:latin typeface="+mj-lt"/>
              <a:ea typeface="Calibri" panose="020F0502020204030204" pitchFamily="34"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pPr>
            <a:r>
              <a:rPr lang="en-US" sz="1800" kern="100">
                <a:effectLst/>
                <a:latin typeface="+mj-lt"/>
                <a:ea typeface="Calibri" panose="020F0502020204030204" pitchFamily="34" charset="0"/>
                <a:cs typeface="Times New Roman" panose="02020603050405020304" pitchFamily="18" charset="0"/>
              </a:rPr>
              <a:t>Service obligation for grade E1 to E6. </a:t>
            </a:r>
            <a:r>
              <a:rPr lang="en-US" sz="1800" b="1" kern="100">
                <a:effectLst/>
                <a:latin typeface="+mj-lt"/>
                <a:ea typeface="Calibri" panose="020F0502020204030204" pitchFamily="34" charset="0"/>
                <a:cs typeface="Times New Roman" panose="02020603050405020304" pitchFamily="18" charset="0"/>
              </a:rPr>
              <a:t>NONE.</a:t>
            </a:r>
          </a:p>
          <a:p>
            <a:pPr marR="0">
              <a:spcBef>
                <a:spcPts val="0"/>
              </a:spcBef>
            </a:pPr>
            <a:endParaRPr lang="en-US" sz="1800" b="1" kern="100">
              <a:effectLst/>
              <a:latin typeface="+mj-lt"/>
              <a:ea typeface="Calibri" panose="020F0502020204030204" pitchFamily="34"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pPr>
            <a:r>
              <a:rPr lang="en-US" sz="1800" kern="100">
                <a:effectLst/>
                <a:latin typeface="+mj-lt"/>
                <a:ea typeface="Calibri" panose="020F0502020204030204" pitchFamily="34" charset="0"/>
                <a:cs typeface="Times New Roman" panose="02020603050405020304" pitchFamily="18" charset="0"/>
              </a:rPr>
              <a:t>Service obligation for E7 and above is (3yrs).</a:t>
            </a:r>
          </a:p>
          <a:p>
            <a:pPr marR="0">
              <a:spcBef>
                <a:spcPts val="0"/>
              </a:spcBef>
            </a:pPr>
            <a:r>
              <a:rPr lang="en-US" sz="1800" kern="100">
                <a:effectLst/>
                <a:latin typeface="+mj-l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800">
                <a:effectLst/>
                <a:latin typeface="+mj-lt"/>
                <a:ea typeface="Calibri" panose="020F0502020204030204" pitchFamily="34" charset="0"/>
                <a:cs typeface="Times New Roman" panose="02020603050405020304" pitchFamily="18" charset="0"/>
              </a:rPr>
              <a:t>Soldier must have the appropriate security clearance for their MOS and rank and have NO FLAGS.</a:t>
            </a:r>
            <a:endParaRPr lang="en-US" kern="100">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4669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512E9-67B9-D6DC-BA25-69CCD8AE734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EFDB6AB-58F4-23BF-58B3-3D95E88D6DD9}"/>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F2FCB5A6-2F53-C367-CB1E-FE095036A215}"/>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EFECEA71-32E3-B028-D0E2-7151BD8646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8677E1D3-FC89-7E92-46E4-6A8D8198EDEA}"/>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AD0E0895-B1A8-352E-3757-6119BE5233C4}"/>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
        <p:nvSpPr>
          <p:cNvPr id="10" name="Rectangle 2">
            <a:extLst>
              <a:ext uri="{FF2B5EF4-FFF2-40B4-BE49-F238E27FC236}">
                <a16:creationId xmlns:a16="http://schemas.microsoft.com/office/drawing/2014/main" id="{FDA6D350-FB8D-A92D-0455-A09A9D2F6FE8}"/>
              </a:ext>
            </a:extLst>
          </p:cNvPr>
          <p:cNvSpPr txBox="1">
            <a:spLocks noGrp="1" noChangeArrowheads="1"/>
          </p:cNvSpPr>
          <p:nvPr>
            <p:ph type="title"/>
          </p:nvPr>
        </p:nvSpPr>
        <p:spPr>
          <a:xfrm>
            <a:off x="609600" y="274638"/>
            <a:ext cx="10972800" cy="1143000"/>
          </a:xfrm>
          <a:prstGeom prst="rect">
            <a:avLst/>
          </a:prstGeom>
        </p:spPr>
        <p:txBody>
          <a:bodyPr/>
          <a:lstStyle/>
          <a:p>
            <a:pPr algn="ctr">
              <a:spcBef>
                <a:spcPct val="0"/>
              </a:spcBef>
              <a:defRPr/>
            </a:pPr>
            <a:r>
              <a:rPr lang="en-US" sz="4720" b="1" dirty="0">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Top Metrics</a:t>
            </a:r>
            <a:endParaRPr lang="en-US" sz="4400" b="1" dirty="0">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a:p>
            <a:pPr algn="ctr">
              <a:spcBef>
                <a:spcPct val="0"/>
              </a:spcBef>
              <a:defRPr/>
            </a:pPr>
            <a:endParaRPr lang="en-US" sz="3600" b="1" dirty="0">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p:txBody>
      </p:sp>
      <p:sp>
        <p:nvSpPr>
          <p:cNvPr id="11" name="TextBox 10">
            <a:extLst>
              <a:ext uri="{FF2B5EF4-FFF2-40B4-BE49-F238E27FC236}">
                <a16:creationId xmlns:a16="http://schemas.microsoft.com/office/drawing/2014/main" id="{0C030FF4-B40F-53E8-FAFC-796084038B49}"/>
              </a:ext>
            </a:extLst>
          </p:cNvPr>
          <p:cNvSpPr txBox="1"/>
          <p:nvPr/>
        </p:nvSpPr>
        <p:spPr>
          <a:xfrm>
            <a:off x="518160" y="1730635"/>
            <a:ext cx="8758187" cy="4154984"/>
          </a:xfrm>
          <a:prstGeom prst="rect">
            <a:avLst/>
          </a:prstGeom>
          <a:noFill/>
        </p:spPr>
        <p:txBody>
          <a:bodyPr wrap="square">
            <a:spAutoFit/>
          </a:bodyPr>
          <a:lstStyle/>
          <a:p>
            <a:pPr marL="285750" marR="0" indent="-285750">
              <a:spcBef>
                <a:spcPts val="0"/>
              </a:spcBef>
              <a:spcAft>
                <a:spcPts val="800"/>
              </a:spcAft>
              <a:buFont typeface="Arial" panose="020B0604020202020204" pitchFamily="34" charset="0"/>
              <a:buChar char="•"/>
            </a:pPr>
            <a:r>
              <a:rPr lang="en-US" sz="3200" kern="100" dirty="0">
                <a:latin typeface="+mj-lt"/>
                <a:ea typeface="Calibri" panose="020F0502020204030204" pitchFamily="34" charset="0"/>
                <a:cs typeface="Times New Roman" panose="02020603050405020304" pitchFamily="18" charset="0"/>
              </a:rPr>
              <a:t>Received an award or coin</a:t>
            </a:r>
          </a:p>
          <a:p>
            <a:pPr marL="285750" marR="0" indent="-285750">
              <a:spcBef>
                <a:spcPts val="0"/>
              </a:spcBef>
              <a:spcAft>
                <a:spcPts val="800"/>
              </a:spcAft>
              <a:buFont typeface="Arial" panose="020B0604020202020204" pitchFamily="34" charset="0"/>
              <a:buChar char="•"/>
            </a:pPr>
            <a:r>
              <a:rPr lang="en-US" sz="3200" kern="100" dirty="0">
                <a:effectLst/>
                <a:latin typeface="+mj-lt"/>
                <a:ea typeface="Calibri" panose="020F0502020204030204" pitchFamily="34" charset="0"/>
                <a:cs typeface="Times New Roman" panose="02020603050405020304" pitchFamily="18" charset="0"/>
              </a:rPr>
              <a:t>Recognition as NCO or 1SG of the Year</a:t>
            </a:r>
          </a:p>
          <a:p>
            <a:pPr marL="285750" marR="0" indent="-285750">
              <a:spcBef>
                <a:spcPts val="0"/>
              </a:spcBef>
              <a:spcAft>
                <a:spcPts val="800"/>
              </a:spcAft>
              <a:buFont typeface="Arial" panose="020B0604020202020204" pitchFamily="34" charset="0"/>
              <a:buChar char="•"/>
            </a:pPr>
            <a:r>
              <a:rPr lang="en-US" sz="3200" kern="100" dirty="0">
                <a:latin typeface="+mj-lt"/>
                <a:ea typeface="Calibri" panose="020F0502020204030204" pitchFamily="34" charset="0"/>
                <a:cs typeface="Times New Roman" panose="02020603050405020304" pitchFamily="18" charset="0"/>
              </a:rPr>
              <a:t>Served in a leadership role</a:t>
            </a:r>
          </a:p>
          <a:p>
            <a:pPr marL="285750" marR="0" indent="-285750">
              <a:spcBef>
                <a:spcPts val="0"/>
              </a:spcBef>
              <a:spcAft>
                <a:spcPts val="800"/>
              </a:spcAft>
              <a:buFont typeface="Arial" panose="020B0604020202020204" pitchFamily="34" charset="0"/>
              <a:buChar char="•"/>
            </a:pPr>
            <a:r>
              <a:rPr lang="en-US" sz="3200" kern="100" dirty="0">
                <a:effectLst/>
                <a:latin typeface="+mj-lt"/>
                <a:ea typeface="Calibri" panose="020F0502020204030204" pitchFamily="34" charset="0"/>
                <a:cs typeface="Times New Roman" panose="02020603050405020304" pitchFamily="18" charset="0"/>
              </a:rPr>
              <a:t>Commandant's List or Honor Graduate</a:t>
            </a:r>
          </a:p>
          <a:p>
            <a:pPr marL="285750" marR="0" indent="-285750">
              <a:spcBef>
                <a:spcPts val="0"/>
              </a:spcBef>
              <a:spcAft>
                <a:spcPts val="800"/>
              </a:spcAft>
              <a:buFont typeface="Arial" panose="020B0604020202020204" pitchFamily="34" charset="0"/>
              <a:buChar char="•"/>
            </a:pPr>
            <a:r>
              <a:rPr lang="en-US" sz="3200" kern="100" dirty="0">
                <a:latin typeface="+mj-lt"/>
                <a:ea typeface="Calibri" panose="020F0502020204030204" pitchFamily="34" charset="0"/>
                <a:cs typeface="Times New Roman" panose="02020603050405020304" pitchFamily="18" charset="0"/>
              </a:rPr>
              <a:t>Volunteer for community support</a:t>
            </a:r>
          </a:p>
          <a:p>
            <a:pPr marL="285750" marR="0" indent="-285750">
              <a:spcBef>
                <a:spcPts val="0"/>
              </a:spcBef>
              <a:spcAft>
                <a:spcPts val="800"/>
              </a:spcAft>
              <a:buFont typeface="Arial" panose="020B0604020202020204" pitchFamily="34" charset="0"/>
              <a:buChar char="•"/>
            </a:pPr>
            <a:r>
              <a:rPr lang="en-US" sz="3200" kern="100" dirty="0">
                <a:effectLst/>
                <a:latin typeface="+mj-lt"/>
                <a:ea typeface="Calibri" panose="020F0502020204030204" pitchFamily="34" charset="0"/>
                <a:cs typeface="Times New Roman" panose="02020603050405020304" pitchFamily="18" charset="0"/>
              </a:rPr>
              <a:t>Additional duties (MRT, UVA, EO)</a:t>
            </a:r>
          </a:p>
          <a:p>
            <a:pPr marL="285750" marR="0" indent="-285750">
              <a:spcBef>
                <a:spcPts val="0"/>
              </a:spcBef>
              <a:spcAft>
                <a:spcPts val="800"/>
              </a:spcAft>
              <a:buFont typeface="Arial" panose="020B0604020202020204" pitchFamily="34" charset="0"/>
              <a:buChar char="•"/>
            </a:pPr>
            <a:r>
              <a:rPr lang="en-US" sz="3200" kern="100" dirty="0">
                <a:latin typeface="+mj-lt"/>
                <a:ea typeface="Calibri" panose="020F0502020204030204" pitchFamily="34" charset="0"/>
                <a:cs typeface="Times New Roman" panose="02020603050405020304" pitchFamily="18" charset="0"/>
              </a:rPr>
              <a:t>Senior rater comments promote immediately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1991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4B314C-A31C-90DB-531F-96D437BB8B44}"/>
              </a:ext>
            </a:extLst>
          </p:cNvPr>
          <p:cNvSpPr>
            <a:spLocks noGrp="1"/>
          </p:cNvSpPr>
          <p:nvPr>
            <p:ph idx="1"/>
          </p:nvPr>
        </p:nvSpPr>
        <p:spPr>
          <a:xfrm>
            <a:off x="3438145" y="2754891"/>
            <a:ext cx="5449824" cy="476251"/>
          </a:xfrm>
        </p:spPr>
        <p:txBody>
          <a:bodyPr/>
          <a:lstStyle/>
          <a:p>
            <a:pPr marL="0" indent="0" algn="ctr">
              <a:buNone/>
            </a:pPr>
            <a:r>
              <a:rPr lang="en-US" sz="6000" b="1" dirty="0"/>
              <a:t>QUESTIONS?</a:t>
            </a:r>
          </a:p>
        </p:txBody>
      </p:sp>
      <p:sp>
        <p:nvSpPr>
          <p:cNvPr id="2" name="Rectangle 1">
            <a:extLst>
              <a:ext uri="{FF2B5EF4-FFF2-40B4-BE49-F238E27FC236}">
                <a16:creationId xmlns:a16="http://schemas.microsoft.com/office/drawing/2014/main" id="{D2C48FC2-6F1A-E4E4-7601-EA30E2587FCC}"/>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31EF225D-CF83-BBFF-303B-98019A935384}"/>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4D665CDF-443F-60C1-D6C6-F387DF3CE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958E6EF2-D690-ED0B-1F94-844721A92252}"/>
              </a:ext>
            </a:extLst>
          </p:cNvPr>
          <p:cNvPicPr>
            <a:picLocks noChangeAspect="1"/>
          </p:cNvPicPr>
          <p:nvPr/>
        </p:nvPicPr>
        <p:blipFill rotWithShape="1">
          <a:blip r:embed="rId3">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5F521F64-3E5E-FD97-A020-1047605A1C2E}"/>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Tree>
    <p:extLst>
      <p:ext uri="{BB962C8B-B14F-4D97-AF65-F5344CB8AC3E}">
        <p14:creationId xmlns:p14="http://schemas.microsoft.com/office/powerpoint/2010/main" val="181683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71549" y="2513993"/>
            <a:ext cx="9753600" cy="1405641"/>
          </a:xfrm>
          <a:prstGeom prst="rect">
            <a:avLst/>
          </a:prstGeom>
          <a:noFill/>
        </p:spPr>
        <p:txBody>
          <a:bodyPr wrap="square" rtlCol="0">
            <a:spAutoFit/>
          </a:bodyPr>
          <a:lstStyle/>
          <a:p>
            <a:pPr algn="ctr" defTabSz="1219170"/>
            <a:r>
              <a:rPr lang="en-US" sz="4267" b="1">
                <a:solidFill>
                  <a:srgbClr val="000000"/>
                </a:solidFill>
                <a:latin typeface="Arial"/>
              </a:rPr>
              <a:t>PROMOTION BOARD REQUIREMENTS</a:t>
            </a:r>
          </a:p>
        </p:txBody>
      </p:sp>
      <p:pic>
        <p:nvPicPr>
          <p:cNvPr id="5" name="Picture 4">
            <a:extLst>
              <a:ext uri="{FF2B5EF4-FFF2-40B4-BE49-F238E27FC236}">
                <a16:creationId xmlns:a16="http://schemas.microsoft.com/office/drawing/2014/main" id="{79181DD3-909D-44AA-7A4A-DC91A37DED9F}"/>
              </a:ext>
            </a:extLst>
          </p:cNvPr>
          <p:cNvPicPr>
            <a:picLocks noChangeAspect="1"/>
          </p:cNvPicPr>
          <p:nvPr/>
        </p:nvPicPr>
        <p:blipFill>
          <a:blip r:embed="rId2"/>
          <a:stretch>
            <a:fillRect/>
          </a:stretch>
        </p:blipFill>
        <p:spPr>
          <a:xfrm>
            <a:off x="78726" y="107715"/>
            <a:ext cx="12034547" cy="6669602"/>
          </a:xfrm>
          <a:prstGeom prst="rect">
            <a:avLst/>
          </a:prstGeom>
        </p:spPr>
      </p:pic>
      <p:pic>
        <p:nvPicPr>
          <p:cNvPr id="8" name="Picture 7" descr="A close-up of a badge&#10;&#10;Description automatically generated with low confidence">
            <a:extLst>
              <a:ext uri="{FF2B5EF4-FFF2-40B4-BE49-F238E27FC236}">
                <a16:creationId xmlns:a16="http://schemas.microsoft.com/office/drawing/2014/main" id="{F972201A-24A5-096C-0A37-A699366BF8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0B383AC3-2D08-4CA8-78C0-E4731FCD7233}"/>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10" name="TextBox 9">
            <a:extLst>
              <a:ext uri="{FF2B5EF4-FFF2-40B4-BE49-F238E27FC236}">
                <a16:creationId xmlns:a16="http://schemas.microsoft.com/office/drawing/2014/main" id="{7A6083E7-8ABF-0824-49F8-D258CB4B68B9}"/>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
        <p:nvSpPr>
          <p:cNvPr id="11" name="TextBox 10">
            <a:extLst>
              <a:ext uri="{FF2B5EF4-FFF2-40B4-BE49-F238E27FC236}">
                <a16:creationId xmlns:a16="http://schemas.microsoft.com/office/drawing/2014/main" id="{6AB6C7E4-51C5-EADA-8D62-531C7200A2B4}"/>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Tree>
    <p:extLst>
      <p:ext uri="{BB962C8B-B14F-4D97-AF65-F5344CB8AC3E}">
        <p14:creationId xmlns:p14="http://schemas.microsoft.com/office/powerpoint/2010/main" val="659750982"/>
      </p:ext>
    </p:extLst>
  </p:cSld>
  <p:clrMapOvr>
    <a:masterClrMapping/>
  </p:clrMapOvr>
  <mc:AlternateContent xmlns:mc="http://schemas.openxmlformats.org/markup-compatibility/2006" xmlns:p14="http://schemas.microsoft.com/office/powerpoint/2010/main">
    <mc:Choice Requires="p14">
      <p:transition spd="slow" p14:dur="2000" advTm="46377"/>
    </mc:Choice>
    <mc:Fallback xmlns="">
      <p:transition spd="slow" advTm="4637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9181DD3-909D-44AA-7A4A-DC91A37DED9F}"/>
              </a:ext>
            </a:extLst>
          </p:cNvPr>
          <p:cNvPicPr>
            <a:picLocks noChangeAspect="1"/>
          </p:cNvPicPr>
          <p:nvPr/>
        </p:nvPicPr>
        <p:blipFill>
          <a:blip r:embed="rId2"/>
          <a:stretch>
            <a:fillRect/>
          </a:stretch>
        </p:blipFill>
        <p:spPr>
          <a:xfrm>
            <a:off x="78725" y="66773"/>
            <a:ext cx="12034547" cy="6669602"/>
          </a:xfrm>
          <a:prstGeom prst="rect">
            <a:avLst/>
          </a:prstGeom>
        </p:spPr>
      </p:pic>
      <p:graphicFrame>
        <p:nvGraphicFramePr>
          <p:cNvPr id="2" name="Table 1"/>
          <p:cNvGraphicFramePr>
            <a:graphicFrameLocks noGrp="1"/>
          </p:cNvGraphicFramePr>
          <p:nvPr/>
        </p:nvGraphicFramePr>
        <p:xfrm>
          <a:off x="1702891" y="2232016"/>
          <a:ext cx="8540885" cy="3480617"/>
        </p:xfrm>
        <a:graphic>
          <a:graphicData uri="http://schemas.openxmlformats.org/drawingml/2006/table">
            <a:tbl>
              <a:tblPr firstRow="1" bandRow="1">
                <a:tableStyleId>{5C22544A-7EE6-4342-B048-85BDC9FD1C3A}</a:tableStyleId>
              </a:tblPr>
              <a:tblGrid>
                <a:gridCol w="1708177">
                  <a:extLst>
                    <a:ext uri="{9D8B030D-6E8A-4147-A177-3AD203B41FA5}">
                      <a16:colId xmlns:a16="http://schemas.microsoft.com/office/drawing/2014/main" val="20000"/>
                    </a:ext>
                  </a:extLst>
                </a:gridCol>
                <a:gridCol w="1708177">
                  <a:extLst>
                    <a:ext uri="{9D8B030D-6E8A-4147-A177-3AD203B41FA5}">
                      <a16:colId xmlns:a16="http://schemas.microsoft.com/office/drawing/2014/main" val="20001"/>
                    </a:ext>
                  </a:extLst>
                </a:gridCol>
                <a:gridCol w="1708177">
                  <a:extLst>
                    <a:ext uri="{9D8B030D-6E8A-4147-A177-3AD203B41FA5}">
                      <a16:colId xmlns:a16="http://schemas.microsoft.com/office/drawing/2014/main" val="20002"/>
                    </a:ext>
                  </a:extLst>
                </a:gridCol>
                <a:gridCol w="1708177">
                  <a:extLst>
                    <a:ext uri="{9D8B030D-6E8A-4147-A177-3AD203B41FA5}">
                      <a16:colId xmlns:a16="http://schemas.microsoft.com/office/drawing/2014/main" val="20003"/>
                    </a:ext>
                  </a:extLst>
                </a:gridCol>
                <a:gridCol w="1708177">
                  <a:extLst>
                    <a:ext uri="{9D8B030D-6E8A-4147-A177-3AD203B41FA5}">
                      <a16:colId xmlns:a16="http://schemas.microsoft.com/office/drawing/2014/main" val="20005"/>
                    </a:ext>
                  </a:extLst>
                </a:gridCol>
              </a:tblGrid>
              <a:tr h="582448">
                <a:tc gridSpan="5">
                  <a:txBody>
                    <a:bodyPr/>
                    <a:lstStyle/>
                    <a:p>
                      <a:pPr algn="ctr"/>
                      <a:r>
                        <a:rPr lang="en-US" sz="1800">
                          <a:ln>
                            <a:noFill/>
                          </a:ln>
                          <a:solidFill>
                            <a:schemeClr val="tx1"/>
                          </a:solidFill>
                        </a:rPr>
                        <a:t>PROMOTION BOARD CONSIDERATION REQUIEMENTS TO THE RANK OF:</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403772">
                <a:tc>
                  <a:txBody>
                    <a:bodyPr/>
                    <a:lstStyle/>
                    <a:p>
                      <a:pPr marL="5080" marR="0" algn="ctr">
                        <a:spcBef>
                          <a:spcPts val="735"/>
                        </a:spcBef>
                        <a:spcAft>
                          <a:spcPts val="0"/>
                        </a:spcAft>
                      </a:pPr>
                      <a:r>
                        <a:rPr lang="en-US" sz="1800" b="1" u="sng">
                          <a:ln>
                            <a:noFill/>
                          </a:ln>
                          <a:effectLst/>
                          <a:latin typeface="Arial" panose="020B0604020202020204" pitchFamily="34" charset="0"/>
                          <a:ea typeface="Calibri" panose="020F0502020204030204" pitchFamily="34" charset="0"/>
                          <a:cs typeface="Times New Roman" panose="02020603050405020304" pitchFamily="18" charset="0"/>
                        </a:rPr>
                        <a:t>Rank</a:t>
                      </a:r>
                      <a:endParaRPr lang="en-US" sz="1800" b="1">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5080" marR="0" algn="ctr">
                        <a:spcBef>
                          <a:spcPts val="735"/>
                        </a:spcBef>
                        <a:spcAft>
                          <a:spcPts val="0"/>
                        </a:spcAft>
                      </a:pPr>
                      <a:r>
                        <a:rPr lang="en-US" sz="1800" b="1" u="sng">
                          <a:ln>
                            <a:noFill/>
                          </a:ln>
                          <a:effectLst/>
                          <a:latin typeface="Arial" panose="020B0604020202020204" pitchFamily="34" charset="0"/>
                          <a:ea typeface="Calibri" panose="020F0502020204030204" pitchFamily="34" charset="0"/>
                          <a:cs typeface="Times New Roman" panose="02020603050405020304" pitchFamily="18" charset="0"/>
                        </a:rPr>
                        <a:t>TIG</a:t>
                      </a:r>
                      <a:endParaRPr lang="en-US" sz="1800" b="1">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5080" marR="0" algn="ctr">
                        <a:spcBef>
                          <a:spcPts val="735"/>
                        </a:spcBef>
                        <a:spcAft>
                          <a:spcPts val="0"/>
                        </a:spcAft>
                      </a:pPr>
                      <a:r>
                        <a:rPr lang="en-US" sz="1800" b="1" u="sng">
                          <a:ln>
                            <a:noFill/>
                          </a:ln>
                          <a:effectLst/>
                          <a:latin typeface="Arial" panose="020B0604020202020204" pitchFamily="34" charset="0"/>
                          <a:ea typeface="Calibri" panose="020F0502020204030204" pitchFamily="34" charset="0"/>
                          <a:cs typeface="Times New Roman" panose="02020603050405020304" pitchFamily="18" charset="0"/>
                        </a:rPr>
                        <a:t>TIS</a:t>
                      </a:r>
                      <a:endParaRPr lang="en-US" sz="1800" b="1">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5080" marR="0" algn="ctr" defTabSz="685767" rtl="0" eaLnBrk="1" latinLnBrk="0" hangingPunct="1">
                        <a:spcBef>
                          <a:spcPts val="735"/>
                        </a:spcBef>
                        <a:spcAft>
                          <a:spcPts val="0"/>
                        </a:spcAft>
                      </a:pPr>
                      <a:r>
                        <a:rPr lang="en-US" sz="1800" b="1" u="sng" kern="1200">
                          <a:ln>
                            <a:noFill/>
                          </a:ln>
                          <a:solidFill>
                            <a:schemeClr val="dk1"/>
                          </a:solidFill>
                          <a:effectLst/>
                          <a:latin typeface="Arial" panose="020B0604020202020204" pitchFamily="34" charset="0"/>
                          <a:ea typeface="Calibri" panose="020F0502020204030204" pitchFamily="34" charset="0"/>
                          <a:cs typeface="Times New Roman" panose="02020603050405020304" pitchFamily="18" charset="0"/>
                        </a:rPr>
                        <a:t>CES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marL="5080" marR="0" algn="ctr" defTabSz="685767" rtl="0" eaLnBrk="1" latinLnBrk="0" hangingPunct="1">
                        <a:spcBef>
                          <a:spcPts val="735"/>
                        </a:spcBef>
                        <a:spcAft>
                          <a:spcPts val="0"/>
                        </a:spcAft>
                      </a:pPr>
                      <a:r>
                        <a:rPr lang="en-US" sz="1800" b="1" u="sng" kern="1200">
                          <a:ln>
                            <a:noFill/>
                          </a:ln>
                          <a:solidFill>
                            <a:schemeClr val="dk1"/>
                          </a:solidFill>
                          <a:effectLst/>
                          <a:latin typeface="Arial" panose="020B0604020202020204" pitchFamily="34" charset="0"/>
                          <a:ea typeface="+mn-ea"/>
                          <a:cs typeface="Times New Roman" panose="02020603050405020304" pitchFamily="18" charset="0"/>
                        </a:rPr>
                        <a:t>PME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extLst>
                  <a:ext uri="{0D108BD9-81ED-4DB2-BD59-A6C34878D82A}">
                    <a16:rowId xmlns:a16="http://schemas.microsoft.com/office/drawing/2014/main" val="10001"/>
                  </a:ext>
                </a:extLst>
              </a:tr>
              <a:tr h="494453">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SGT</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12 months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N/A</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N/A</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mn-ea"/>
                          <a:cs typeface="Times New Roman" panose="02020603050405020304" pitchFamily="18" charset="0"/>
                        </a:rPr>
                        <a:t>N/A</a:t>
                      </a:r>
                      <a:endParaRPr lang="en-US" sz="1800" b="0">
                        <a:ln>
                          <a:noFill/>
                        </a:ln>
                        <a:effectLst/>
                        <a:latin typeface="Calibri" panose="020F0502020204030204" pitchFamily="34"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94453">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SSG</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18 months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N/A</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N/A</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BLC</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94453">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SFC</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36 months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8 years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6 years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8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ALC</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94453">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MSG</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36 months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12 years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8 years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SLC</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16585">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SGM</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36 months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16 years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0" algn="ctr">
                        <a:spcBef>
                          <a:spcPts val="795"/>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10 years</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5080" marR="439420" algn="ctr">
                        <a:spcBef>
                          <a:spcPts val="210"/>
                        </a:spcBef>
                        <a:spcAft>
                          <a:spcPts val="0"/>
                        </a:spcAft>
                      </a:pPr>
                      <a:r>
                        <a:rPr lang="en-US" sz="1800" b="0">
                          <a:ln>
                            <a:noFill/>
                          </a:ln>
                          <a:effectLst/>
                          <a:latin typeface="Arial" panose="020B0604020202020204" pitchFamily="34" charset="0"/>
                          <a:ea typeface="Calibri" panose="020F0502020204030204" pitchFamily="34" charset="0"/>
                          <a:cs typeface="Times New Roman" panose="02020603050405020304" pitchFamily="18" charset="0"/>
                        </a:rPr>
                        <a:t>      MLC</a:t>
                      </a:r>
                      <a:endParaRPr lang="en-US" sz="1800" b="0">
                        <a:ln>
                          <a:noFill/>
                        </a:ln>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6" name="TextBox 5"/>
          <p:cNvSpPr txBox="1"/>
          <p:nvPr/>
        </p:nvSpPr>
        <p:spPr>
          <a:xfrm>
            <a:off x="1219200" y="346611"/>
            <a:ext cx="9753600" cy="748988"/>
          </a:xfrm>
          <a:prstGeom prst="rect">
            <a:avLst/>
          </a:prstGeom>
          <a:noFill/>
        </p:spPr>
        <p:txBody>
          <a:bodyPr wrap="square" rtlCol="0">
            <a:spAutoFit/>
          </a:bodyPr>
          <a:lstStyle/>
          <a:p>
            <a:pPr algn="ctr" defTabSz="1219170"/>
            <a:r>
              <a:rPr lang="en-US" sz="4267" b="1">
                <a:solidFill>
                  <a:srgbClr val="000000"/>
                </a:solidFill>
                <a:latin typeface="Arial"/>
              </a:rPr>
              <a:t>Promotion Board Requirements</a:t>
            </a:r>
          </a:p>
        </p:txBody>
      </p:sp>
      <p:pic>
        <p:nvPicPr>
          <p:cNvPr id="8" name="Picture 7" descr="A close-up of a badge&#10;&#10;Description automatically generated with low confidence">
            <a:extLst>
              <a:ext uri="{FF2B5EF4-FFF2-40B4-BE49-F238E27FC236}">
                <a16:creationId xmlns:a16="http://schemas.microsoft.com/office/drawing/2014/main" id="{F972201A-24A5-096C-0A37-A699366BF8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0B383AC3-2D08-4CA8-78C0-E4731FCD7233}"/>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10" name="TextBox 9">
            <a:extLst>
              <a:ext uri="{FF2B5EF4-FFF2-40B4-BE49-F238E27FC236}">
                <a16:creationId xmlns:a16="http://schemas.microsoft.com/office/drawing/2014/main" id="{7A6083E7-8ABF-0824-49F8-D258CB4B68B9}"/>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
        <p:nvSpPr>
          <p:cNvPr id="11" name="TextBox 10">
            <a:extLst>
              <a:ext uri="{FF2B5EF4-FFF2-40B4-BE49-F238E27FC236}">
                <a16:creationId xmlns:a16="http://schemas.microsoft.com/office/drawing/2014/main" id="{6AB6C7E4-51C5-EADA-8D62-531C7200A2B4}"/>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Tree>
    <p:extLst>
      <p:ext uri="{BB962C8B-B14F-4D97-AF65-F5344CB8AC3E}">
        <p14:creationId xmlns:p14="http://schemas.microsoft.com/office/powerpoint/2010/main" val="4085231349"/>
      </p:ext>
    </p:extLst>
  </p:cSld>
  <p:clrMapOvr>
    <a:masterClrMapping/>
  </p:clrMapOvr>
  <mc:AlternateContent xmlns:mc="http://schemas.openxmlformats.org/markup-compatibility/2006" xmlns:p14="http://schemas.microsoft.com/office/powerpoint/2010/main">
    <mc:Choice Requires="p14">
      <p:transition spd="slow" p14:dur="2000" advTm="46377"/>
    </mc:Choice>
    <mc:Fallback xmlns="">
      <p:transition spd="slow" advTm="46377"/>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E57826-02AB-C86E-1B31-A5F1D9904BA7}"/>
              </a:ext>
            </a:extLst>
          </p:cNvPr>
          <p:cNvSpPr>
            <a:spLocks noGrp="1"/>
          </p:cNvSpPr>
          <p:nvPr>
            <p:ph idx="1"/>
          </p:nvPr>
        </p:nvSpPr>
        <p:spPr>
          <a:xfrm>
            <a:off x="609600" y="1516062"/>
            <a:ext cx="10972800" cy="3825875"/>
          </a:xfrm>
        </p:spPr>
        <p:txBody>
          <a:bodyPr/>
          <a:lstStyle/>
          <a:p>
            <a:endParaRPr lang="en-US" sz="2000"/>
          </a:p>
          <a:p>
            <a:endParaRPr lang="en-US" sz="2000"/>
          </a:p>
        </p:txBody>
      </p:sp>
      <p:sp>
        <p:nvSpPr>
          <p:cNvPr id="5" name="Title 1">
            <a:extLst>
              <a:ext uri="{FF2B5EF4-FFF2-40B4-BE49-F238E27FC236}">
                <a16:creationId xmlns:a16="http://schemas.microsoft.com/office/drawing/2014/main" id="{8FB08B19-F226-8DFA-7DFB-85B34C81C1D9}"/>
              </a:ext>
            </a:extLst>
          </p:cNvPr>
          <p:cNvSpPr>
            <a:spLocks noGrp="1"/>
          </p:cNvSpPr>
          <p:nvPr>
            <p:ph type="title"/>
          </p:nvPr>
        </p:nvSpPr>
        <p:spPr>
          <a:xfrm>
            <a:off x="609600" y="432004"/>
            <a:ext cx="10972800" cy="748988"/>
          </a:xfrm>
          <a:noFill/>
        </p:spPr>
        <p:txBody>
          <a:bodyPr wrap="square" rtlCol="0">
            <a:spAutoFit/>
          </a:bodyPr>
          <a:lstStyle/>
          <a:p>
            <a:pPr defTabSz="1219170" eaLnBrk="1" fontAlgn="auto" hangingPunct="1">
              <a:spcBef>
                <a:spcPts val="0"/>
              </a:spcBef>
              <a:spcAft>
                <a:spcPts val="0"/>
              </a:spcAft>
            </a:pPr>
            <a:r>
              <a:rPr lang="en-US" sz="4267" b="1" kern="1200" dirty="0">
                <a:solidFill>
                  <a:schemeClr val="tx1"/>
                </a:solidFill>
                <a:latin typeface="Arial"/>
                <a:ea typeface="+mn-ea"/>
                <a:cs typeface="+mn-cs"/>
              </a:rPr>
              <a:t>Soldier </a:t>
            </a:r>
            <a:r>
              <a:rPr lang="en-US" sz="4267" b="1" kern="1200" dirty="0">
                <a:solidFill>
                  <a:srgbClr val="000000"/>
                </a:solidFill>
                <a:latin typeface="Arial"/>
                <a:ea typeface="+mn-ea"/>
                <a:cs typeface="+mn-cs"/>
              </a:rPr>
              <a:t>Responsibilities</a:t>
            </a:r>
          </a:p>
        </p:txBody>
      </p:sp>
      <p:sp>
        <p:nvSpPr>
          <p:cNvPr id="2" name="Rectangle 1">
            <a:extLst>
              <a:ext uri="{FF2B5EF4-FFF2-40B4-BE49-F238E27FC236}">
                <a16:creationId xmlns:a16="http://schemas.microsoft.com/office/drawing/2014/main" id="{24D0946B-C1E9-E5F0-B247-2D45E7127C22}"/>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815800AB-D97F-2EA4-21E6-27167A6A86F9}"/>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F0EBD26E-1D0C-92D4-7F30-AFAAE2EC7C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31D79FAB-D943-F5B8-3736-A7CD3A18DC1D}"/>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EE54CCF1-9833-6406-22FA-CC8E4C4C32B1}"/>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
        <p:nvSpPr>
          <p:cNvPr id="10" name="TextBox 9">
            <a:extLst>
              <a:ext uri="{FF2B5EF4-FFF2-40B4-BE49-F238E27FC236}">
                <a16:creationId xmlns:a16="http://schemas.microsoft.com/office/drawing/2014/main" id="{A9045BE0-2756-6A78-58AF-A9C180F76C0E}"/>
              </a:ext>
            </a:extLst>
          </p:cNvPr>
          <p:cNvSpPr txBox="1"/>
          <p:nvPr/>
        </p:nvSpPr>
        <p:spPr>
          <a:xfrm>
            <a:off x="609600" y="1702277"/>
            <a:ext cx="11064015" cy="4662815"/>
          </a:xfrm>
          <a:prstGeom prst="rect">
            <a:avLst/>
          </a:prstGeom>
          <a:noFill/>
        </p:spPr>
        <p:txBody>
          <a:bodyPr wrap="square">
            <a:spAutoFit/>
          </a:bodyPr>
          <a:lstStyle/>
          <a:p>
            <a:pPr marL="285750" indent="-285750" algn="l" rtl="0" fontAlgn="base">
              <a:buFont typeface="Arial" panose="020B0604020202020204" pitchFamily="34" charset="0"/>
              <a:buChar char="•"/>
            </a:pPr>
            <a:r>
              <a:rPr lang="en-US" sz="2000" b="1" i="0" dirty="0">
                <a:solidFill>
                  <a:srgbClr val="000000"/>
                </a:solidFill>
                <a:effectLst/>
                <a:highlight>
                  <a:srgbClr val="FFFFFF"/>
                </a:highlight>
                <a:latin typeface="Arial" panose="020B0604020202020204" pitchFamily="34" charset="0"/>
              </a:rPr>
              <a:t>Individual Soldier (E6-E8):</a:t>
            </a:r>
            <a:r>
              <a:rPr lang="en-US" sz="2000" dirty="0">
                <a:solidFill>
                  <a:srgbClr val="000000"/>
                </a:solidFill>
                <a:highlight>
                  <a:srgbClr val="FFFFFF"/>
                </a:highlight>
                <a:latin typeface="Arial" panose="020B0604020202020204" pitchFamily="34" charset="0"/>
              </a:rPr>
              <a:t> </a:t>
            </a:r>
            <a:r>
              <a:rPr lang="en-US" sz="2000" b="0" i="0" dirty="0">
                <a:solidFill>
                  <a:srgbClr val="000000"/>
                </a:solidFill>
                <a:effectLst/>
                <a:highlight>
                  <a:srgbClr val="FFFFFF"/>
                </a:highlight>
                <a:latin typeface="Arial" panose="020B0604020202020204" pitchFamily="34" charset="0"/>
              </a:rPr>
              <a:t>NCOs must review their </a:t>
            </a:r>
            <a:r>
              <a:rPr lang="en-US" sz="2000" b="0" i="0" dirty="0" err="1">
                <a:solidFill>
                  <a:srgbClr val="000000"/>
                </a:solidFill>
                <a:effectLst/>
                <a:highlight>
                  <a:srgbClr val="FFFFFF"/>
                </a:highlight>
                <a:latin typeface="Arial" panose="020B0604020202020204" pitchFamily="34" charset="0"/>
              </a:rPr>
              <a:t>iPERMS</a:t>
            </a:r>
            <a:r>
              <a:rPr lang="en-US" sz="2000" b="0" i="0" dirty="0">
                <a:solidFill>
                  <a:srgbClr val="000000"/>
                </a:solidFill>
                <a:effectLst/>
                <a:highlight>
                  <a:srgbClr val="FFFFFF"/>
                </a:highlight>
                <a:latin typeface="Arial" panose="020B0604020202020204" pitchFamily="34" charset="0"/>
              </a:rPr>
              <a:t> performance folder and the Selection Board ERB with their unit Readiness/Administrative NCO before signing their TY26 Automated Promotion Board Checklist. All NCOs should ensure that they validate the ERB as part of the review process of their ERB. ERBs can be reviewed and validated by each Soldier at the following link: </a:t>
            </a:r>
            <a:r>
              <a:rPr lang="en-US" sz="2000" b="0" i="0" u="sng" strike="noStrike" dirty="0">
                <a:solidFill>
                  <a:schemeClr val="accent6"/>
                </a:solidFill>
                <a:effectLst/>
                <a:highlight>
                  <a:srgbClr val="FFFFFF"/>
                </a:highlight>
                <a:latin typeface="Arial" panose="020B0604020202020204" pitchFamily="34" charset="0"/>
                <a:hlinkClick r:id="rId5">
                  <a:extLst>
                    <a:ext uri="{A12FA001-AC4F-418D-AE19-62706E023703}">
                      <ahyp:hlinkClr xmlns:ahyp="http://schemas.microsoft.com/office/drawing/2018/hyperlinkcolor" val="tx"/>
                    </a:ext>
                  </a:extLst>
                </a:hlinkClick>
              </a:rPr>
              <a:t>https://arngg1.ngb.army.mil/SelfService/CareerCenter/Home.aspx</a:t>
            </a:r>
            <a:r>
              <a:rPr lang="en-US" sz="2000" b="0" i="0" u="sng" dirty="0">
                <a:solidFill>
                  <a:schemeClr val="accent6"/>
                </a:solidFill>
                <a:effectLst/>
                <a:highlight>
                  <a:srgbClr val="FFFFFF"/>
                </a:highlight>
                <a:latin typeface="Arial" panose="020B0604020202020204" pitchFamily="34" charset="0"/>
              </a:rPr>
              <a:t>.</a:t>
            </a:r>
            <a:r>
              <a:rPr lang="en-US" sz="2000" b="0" i="0" dirty="0">
                <a:solidFill>
                  <a:schemeClr val="accent6"/>
                </a:solidFill>
                <a:effectLst/>
                <a:highlight>
                  <a:srgbClr val="FFFFFF"/>
                </a:highlight>
                <a:latin typeface="Arial" panose="020B0604020202020204" pitchFamily="34" charset="0"/>
              </a:rPr>
              <a:t> </a:t>
            </a:r>
            <a:endParaRPr lang="en-US" sz="2000" dirty="0">
              <a:solidFill>
                <a:schemeClr val="accent6"/>
              </a:solidFill>
              <a:highlight>
                <a:srgbClr val="FFFFFF"/>
              </a:highlight>
              <a:latin typeface="Arial" panose="020B0604020202020204" pitchFamily="34" charset="0"/>
            </a:endParaRPr>
          </a:p>
          <a:p>
            <a:pPr marL="285750" indent="-285750" algn="l" rtl="0" fontAlgn="base">
              <a:buFont typeface="Arial" panose="020B0604020202020204" pitchFamily="34" charset="0"/>
              <a:buChar char="•"/>
            </a:pPr>
            <a:endParaRPr lang="en-US" sz="2000" dirty="0">
              <a:solidFill>
                <a:srgbClr val="000000"/>
              </a:solidFill>
              <a:highlight>
                <a:srgbClr val="FFFFFF"/>
              </a:highlight>
              <a:latin typeface="Arial" panose="020B0604020202020204" pitchFamily="34" charset="0"/>
            </a:endParaRPr>
          </a:p>
          <a:p>
            <a:pPr marL="285750" indent="-285750" fontAlgn="base">
              <a:buFont typeface="Arial" panose="020B0604020202020204" pitchFamily="34" charset="0"/>
              <a:buChar char="•"/>
            </a:pPr>
            <a:r>
              <a:rPr lang="en-US" sz="2000" dirty="0"/>
              <a:t>NCOs must verify all supporting documentation is in </a:t>
            </a:r>
            <a:r>
              <a:rPr lang="en-US" sz="2000" dirty="0" err="1"/>
              <a:t>iPERMS</a:t>
            </a:r>
            <a:r>
              <a:rPr lang="en-US" sz="2000" dirty="0"/>
              <a:t>. All NCOERs must be loaded into </a:t>
            </a:r>
            <a:r>
              <a:rPr lang="en-US" sz="2000" dirty="0" err="1"/>
              <a:t>iPERMS</a:t>
            </a:r>
            <a:r>
              <a:rPr lang="en-US" sz="2000" dirty="0"/>
              <a:t> by the admin cutoff dates. </a:t>
            </a:r>
            <a:r>
              <a:rPr lang="en-US" sz="2000" u="sng" dirty="0"/>
              <a:t>Missing NCOERs affect board ratings</a:t>
            </a:r>
            <a:r>
              <a:rPr lang="en-US" sz="2000" dirty="0"/>
              <a:t>. The board will not accept draft evaluations. </a:t>
            </a:r>
          </a:p>
          <a:p>
            <a:pPr marL="285750" indent="-285750" algn="l" rtl="0" fontAlgn="base">
              <a:buFont typeface="Arial" panose="020B0604020202020204" pitchFamily="34" charset="0"/>
              <a:buChar char="•"/>
            </a:pPr>
            <a:endParaRPr lang="en-US" sz="2000" b="0" i="0" dirty="0">
              <a:solidFill>
                <a:srgbClr val="000000"/>
              </a:solidFill>
              <a:effectLst/>
              <a:highlight>
                <a:srgbClr val="FFFFFF"/>
              </a:highlight>
              <a:latin typeface="Segoe UI" panose="020B0502040204020203" pitchFamily="34" charset="0"/>
            </a:endParaRPr>
          </a:p>
          <a:p>
            <a:pPr marL="285750" indent="-285750" fontAlgn="base">
              <a:buFont typeface="Arial" panose="020B0604020202020204" pitchFamily="34" charset="0"/>
              <a:buChar char="•"/>
            </a:pPr>
            <a:r>
              <a:rPr lang="en-US" sz="2000" b="0" i="0" dirty="0">
                <a:solidFill>
                  <a:srgbClr val="000000"/>
                </a:solidFill>
                <a:effectLst/>
                <a:highlight>
                  <a:srgbClr val="FFFFFF"/>
                </a:highlight>
                <a:latin typeface="Arial" panose="020B0604020202020204" pitchFamily="34" charset="0"/>
              </a:rPr>
              <a:t>All Soldiers are highly encouraged to write a letter to the President of the Board to clarify or explain any discrepancy in their records (e.g., missing NCOER, with an examiner, ERB errors, etc.). A missing NCOER without a discrepancy letter will negatively impact board ratings. </a:t>
            </a:r>
            <a:endParaRPr lang="en-US" sz="2000" dirty="0"/>
          </a:p>
          <a:p>
            <a:pPr marL="285750" indent="-285750" algn="l" rtl="0" fontAlgn="base">
              <a:buFont typeface="Arial" panose="020B0604020202020204" pitchFamily="34" charset="0"/>
              <a:buChar char="•"/>
            </a:pPr>
            <a:endParaRPr lang="en-US" b="0" i="0" dirty="0">
              <a:solidFill>
                <a:srgbClr val="000000"/>
              </a:solidFill>
              <a:effectLst/>
              <a:highlight>
                <a:srgbClr val="FFFFFF"/>
              </a:highlight>
              <a:latin typeface="Segoe UI" panose="020B0502040204020203" pitchFamily="34" charset="0"/>
            </a:endParaRPr>
          </a:p>
          <a:p>
            <a:pPr marL="342900" indent="-342900">
              <a:buFont typeface="Arial" panose="020B0604020202020204" pitchFamily="34" charset="0"/>
              <a:buChar char="•"/>
            </a:pPr>
            <a:endParaRPr lang="en-US" sz="1900" dirty="0"/>
          </a:p>
        </p:txBody>
      </p:sp>
    </p:spTree>
    <p:extLst>
      <p:ext uri="{BB962C8B-B14F-4D97-AF65-F5344CB8AC3E}">
        <p14:creationId xmlns:p14="http://schemas.microsoft.com/office/powerpoint/2010/main" val="484831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B7225F03-3020-2867-8728-F089075AA124}"/>
              </a:ext>
            </a:extLst>
          </p:cNvPr>
          <p:cNvSpPr txBox="1"/>
          <p:nvPr/>
        </p:nvSpPr>
        <p:spPr>
          <a:xfrm>
            <a:off x="1184988" y="1650048"/>
            <a:ext cx="10151706" cy="3385542"/>
          </a:xfrm>
          <a:prstGeom prst="rect">
            <a:avLst/>
          </a:prstGeom>
          <a:noFill/>
        </p:spPr>
        <p:txBody>
          <a:bodyPr wrap="square">
            <a:spAutoFit/>
          </a:bodyPr>
          <a:lstStyle/>
          <a:p>
            <a:r>
              <a:rPr lang="en-US" sz="1700" dirty="0"/>
              <a:t>Soldiers will be promoted into assignments based on the option selected on the TY25 Promotion Board Checklist.   </a:t>
            </a:r>
          </a:p>
          <a:p>
            <a:endParaRPr lang="en-US" sz="1700" dirty="0"/>
          </a:p>
          <a:p>
            <a:r>
              <a:rPr lang="en-US" sz="1700" b="1" dirty="0"/>
              <a:t>    Option 1 = </a:t>
            </a:r>
            <a:r>
              <a:rPr lang="en-US" sz="1700" dirty="0"/>
              <a:t>promotion only in my assigned unit </a:t>
            </a:r>
          </a:p>
          <a:p>
            <a:endParaRPr lang="en-US" sz="900" dirty="0"/>
          </a:p>
          <a:p>
            <a:r>
              <a:rPr lang="en-US" sz="1700" b="1" dirty="0"/>
              <a:t>    Option 2 = </a:t>
            </a:r>
            <a:r>
              <a:rPr lang="en-US" sz="1700" dirty="0"/>
              <a:t>promotion only in my current battalion (includes Option 1) </a:t>
            </a:r>
          </a:p>
          <a:p>
            <a:endParaRPr lang="en-US" sz="900" dirty="0"/>
          </a:p>
          <a:p>
            <a:r>
              <a:rPr lang="en-US" sz="1700" b="1" dirty="0"/>
              <a:t>    Option 3 = </a:t>
            </a:r>
            <a:r>
              <a:rPr lang="en-US" sz="1700" dirty="0"/>
              <a:t>promotion in any unit within 50 miles of the home of record (includes Option 1 &amp; 2) </a:t>
            </a:r>
          </a:p>
          <a:p>
            <a:endParaRPr lang="en-US" sz="900" dirty="0"/>
          </a:p>
          <a:p>
            <a:r>
              <a:rPr lang="en-US" sz="1700" b="1" dirty="0"/>
              <a:t>    Option 4 = </a:t>
            </a:r>
            <a:r>
              <a:rPr lang="en-US" sz="1700" dirty="0"/>
              <a:t>promotion in any unit in the state </a:t>
            </a:r>
          </a:p>
          <a:p>
            <a:endParaRPr lang="en-US" sz="900" dirty="0"/>
          </a:p>
          <a:p>
            <a:r>
              <a:rPr lang="en-US" sz="1700" b="1" dirty="0"/>
              <a:t>    Option 5 = </a:t>
            </a:r>
            <a:r>
              <a:rPr lang="en-US" sz="1700" dirty="0"/>
              <a:t>I wish not to be considered for promotion during this cycle. All Soldiers that select this 	option must submit a DA Form 4187 using the sample in enclosure 3 with the checklist. </a:t>
            </a:r>
          </a:p>
          <a:p>
            <a:endParaRPr lang="en-US" sz="900" dirty="0"/>
          </a:p>
          <a:p>
            <a:r>
              <a:rPr lang="en-US" sz="1600" b="1" dirty="0"/>
              <a:t>    </a:t>
            </a:r>
            <a:endParaRPr lang="en-US" sz="1600" dirty="0"/>
          </a:p>
        </p:txBody>
      </p:sp>
      <p:sp>
        <p:nvSpPr>
          <p:cNvPr id="3" name="Content Placeholder 2">
            <a:extLst>
              <a:ext uri="{FF2B5EF4-FFF2-40B4-BE49-F238E27FC236}">
                <a16:creationId xmlns:a16="http://schemas.microsoft.com/office/drawing/2014/main" id="{31E57826-02AB-C86E-1B31-A5F1D9904BA7}"/>
              </a:ext>
            </a:extLst>
          </p:cNvPr>
          <p:cNvSpPr>
            <a:spLocks noGrp="1"/>
          </p:cNvSpPr>
          <p:nvPr>
            <p:ph idx="1"/>
          </p:nvPr>
        </p:nvSpPr>
        <p:spPr>
          <a:xfrm>
            <a:off x="609600" y="1516062"/>
            <a:ext cx="10972800" cy="4042748"/>
          </a:xfrm>
        </p:spPr>
        <p:txBody>
          <a:bodyPr/>
          <a:lstStyle/>
          <a:p>
            <a:endParaRPr lang="en-US" sz="2000" dirty="0"/>
          </a:p>
          <a:p>
            <a:pPr marL="0" indent="0">
              <a:buNone/>
            </a:pPr>
            <a:endParaRPr lang="en-US" sz="2000" dirty="0"/>
          </a:p>
        </p:txBody>
      </p:sp>
      <p:sp>
        <p:nvSpPr>
          <p:cNvPr id="5" name="Title 1">
            <a:extLst>
              <a:ext uri="{FF2B5EF4-FFF2-40B4-BE49-F238E27FC236}">
                <a16:creationId xmlns:a16="http://schemas.microsoft.com/office/drawing/2014/main" id="{8FB08B19-F226-8DFA-7DFB-85B34C81C1D9}"/>
              </a:ext>
            </a:extLst>
          </p:cNvPr>
          <p:cNvSpPr>
            <a:spLocks noGrp="1"/>
          </p:cNvSpPr>
          <p:nvPr>
            <p:ph type="title"/>
          </p:nvPr>
        </p:nvSpPr>
        <p:spPr>
          <a:xfrm>
            <a:off x="609600" y="432004"/>
            <a:ext cx="10972800" cy="748988"/>
          </a:xfrm>
          <a:noFill/>
        </p:spPr>
        <p:txBody>
          <a:bodyPr wrap="square" rtlCol="0">
            <a:spAutoFit/>
          </a:bodyPr>
          <a:lstStyle/>
          <a:p>
            <a:pPr defTabSz="1219170" eaLnBrk="1" fontAlgn="auto" hangingPunct="1">
              <a:spcBef>
                <a:spcPts val="0"/>
              </a:spcBef>
              <a:spcAft>
                <a:spcPts val="0"/>
              </a:spcAft>
            </a:pPr>
            <a:r>
              <a:rPr lang="en-US" sz="4267" b="1" kern="1200">
                <a:solidFill>
                  <a:schemeClr val="tx1"/>
                </a:solidFill>
                <a:latin typeface="Arial"/>
                <a:ea typeface="+mn-ea"/>
                <a:cs typeface="+mn-cs"/>
              </a:rPr>
              <a:t>Promotion Board Checklist</a:t>
            </a:r>
          </a:p>
        </p:txBody>
      </p:sp>
      <p:sp>
        <p:nvSpPr>
          <p:cNvPr id="2" name="Rectangle 1">
            <a:extLst>
              <a:ext uri="{FF2B5EF4-FFF2-40B4-BE49-F238E27FC236}">
                <a16:creationId xmlns:a16="http://schemas.microsoft.com/office/drawing/2014/main" id="{24D0946B-C1E9-E5F0-B247-2D45E7127C22}"/>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815800AB-D97F-2EA4-21E6-27167A6A86F9}"/>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F0EBD26E-1D0C-92D4-7F30-AFAAE2EC7C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31D79FAB-D943-F5B8-3736-A7CD3A18DC1D}"/>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EE54CCF1-9833-6406-22FA-CC8E4C4C32B1}"/>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Tree>
    <p:extLst>
      <p:ext uri="{BB962C8B-B14F-4D97-AF65-F5344CB8AC3E}">
        <p14:creationId xmlns:p14="http://schemas.microsoft.com/office/powerpoint/2010/main" val="1854360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EEE6B2-3AB4-27AD-8E0D-932A00EE8AC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809573-9DC2-B37A-5A70-5184DDA34EA7}"/>
              </a:ext>
            </a:extLst>
          </p:cNvPr>
          <p:cNvSpPr>
            <a:spLocks noGrp="1"/>
          </p:cNvSpPr>
          <p:nvPr>
            <p:ph idx="1"/>
          </p:nvPr>
        </p:nvSpPr>
        <p:spPr>
          <a:xfrm>
            <a:off x="609600" y="1516062"/>
            <a:ext cx="10972800" cy="3825875"/>
          </a:xfrm>
        </p:spPr>
        <p:txBody>
          <a:bodyPr/>
          <a:lstStyle/>
          <a:p>
            <a:endParaRPr lang="en-US" sz="2000"/>
          </a:p>
          <a:p>
            <a:endParaRPr lang="en-US" sz="2000"/>
          </a:p>
        </p:txBody>
      </p:sp>
      <p:sp>
        <p:nvSpPr>
          <p:cNvPr id="5" name="Title 1">
            <a:extLst>
              <a:ext uri="{FF2B5EF4-FFF2-40B4-BE49-F238E27FC236}">
                <a16:creationId xmlns:a16="http://schemas.microsoft.com/office/drawing/2014/main" id="{D48A20D6-D01B-59D4-0EA1-50F4C8A8FD82}"/>
              </a:ext>
            </a:extLst>
          </p:cNvPr>
          <p:cNvSpPr>
            <a:spLocks noGrp="1"/>
          </p:cNvSpPr>
          <p:nvPr>
            <p:ph type="title"/>
          </p:nvPr>
        </p:nvSpPr>
        <p:spPr>
          <a:xfrm>
            <a:off x="609600" y="236065"/>
            <a:ext cx="10972800" cy="748988"/>
          </a:xfrm>
          <a:noFill/>
        </p:spPr>
        <p:txBody>
          <a:bodyPr wrap="square" rtlCol="0">
            <a:spAutoFit/>
          </a:bodyPr>
          <a:lstStyle/>
          <a:p>
            <a:pPr defTabSz="1219170" eaLnBrk="1" fontAlgn="auto" hangingPunct="1">
              <a:spcBef>
                <a:spcPts val="0"/>
              </a:spcBef>
              <a:spcAft>
                <a:spcPts val="0"/>
              </a:spcAft>
            </a:pPr>
            <a:r>
              <a:rPr lang="en-US" sz="4267" b="1" kern="1200" dirty="0">
                <a:solidFill>
                  <a:schemeClr val="tx1"/>
                </a:solidFill>
                <a:latin typeface="Arial"/>
                <a:ea typeface="+mn-ea"/>
                <a:cs typeface="+mn-cs"/>
              </a:rPr>
              <a:t>Promotion Board Checklist</a:t>
            </a:r>
          </a:p>
        </p:txBody>
      </p:sp>
      <p:sp>
        <p:nvSpPr>
          <p:cNvPr id="2" name="Rectangle 1">
            <a:extLst>
              <a:ext uri="{FF2B5EF4-FFF2-40B4-BE49-F238E27FC236}">
                <a16:creationId xmlns:a16="http://schemas.microsoft.com/office/drawing/2014/main" id="{68F4BB8B-96F0-0150-9B0D-278B05CA424A}"/>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900BE6A9-8C11-CA46-15C3-20054AA3AD03}"/>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7E5C21FE-0923-A236-1100-CDDE96A678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1D017F3D-D82F-A935-D32B-378A51413061}"/>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30005026-1AB0-59CE-C89D-E0687CD3346C}"/>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14" name="Picture 13">
            <a:extLst>
              <a:ext uri="{FF2B5EF4-FFF2-40B4-BE49-F238E27FC236}">
                <a16:creationId xmlns:a16="http://schemas.microsoft.com/office/drawing/2014/main" id="{9B90569D-76B0-FA45-308F-1BBAF15580C8}"/>
              </a:ext>
            </a:extLst>
          </p:cNvPr>
          <p:cNvPicPr>
            <a:picLocks noChangeAspect="1"/>
          </p:cNvPicPr>
          <p:nvPr/>
        </p:nvPicPr>
        <p:blipFill>
          <a:blip r:embed="rId5"/>
          <a:stretch>
            <a:fillRect/>
          </a:stretch>
        </p:blipFill>
        <p:spPr>
          <a:xfrm>
            <a:off x="3041780" y="866712"/>
            <a:ext cx="5934269" cy="5616565"/>
          </a:xfrm>
          <a:prstGeom prst="rect">
            <a:avLst/>
          </a:prstGeom>
        </p:spPr>
      </p:pic>
    </p:spTree>
    <p:extLst>
      <p:ext uri="{BB962C8B-B14F-4D97-AF65-F5344CB8AC3E}">
        <p14:creationId xmlns:p14="http://schemas.microsoft.com/office/powerpoint/2010/main" val="3895328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09EF-CF45-224C-510B-62F5A78D31BF}"/>
              </a:ext>
            </a:extLst>
          </p:cNvPr>
          <p:cNvSpPr>
            <a:spLocks noGrp="1"/>
          </p:cNvSpPr>
          <p:nvPr>
            <p:ph type="title"/>
          </p:nvPr>
        </p:nvSpPr>
        <p:spPr>
          <a:xfrm>
            <a:off x="1217517" y="483073"/>
            <a:ext cx="10050203" cy="1143000"/>
          </a:xfrm>
        </p:spPr>
        <p:txBody>
          <a:bodyPr/>
          <a:lstStyle/>
          <a:p>
            <a:r>
              <a:rPr lang="en-US" sz="4200" b="1">
                <a:solidFill>
                  <a:schemeClr val="tx1"/>
                </a:solidFill>
              </a:rPr>
              <a:t>Centralized Promotion Board Process</a:t>
            </a:r>
          </a:p>
        </p:txBody>
      </p:sp>
      <p:sp>
        <p:nvSpPr>
          <p:cNvPr id="3" name="Content Placeholder 2">
            <a:extLst>
              <a:ext uri="{FF2B5EF4-FFF2-40B4-BE49-F238E27FC236}">
                <a16:creationId xmlns:a16="http://schemas.microsoft.com/office/drawing/2014/main" id="{9E97EAE2-F3D8-B7A1-62FE-1BAEC465CB02}"/>
              </a:ext>
            </a:extLst>
          </p:cNvPr>
          <p:cNvSpPr>
            <a:spLocks noGrp="1"/>
          </p:cNvSpPr>
          <p:nvPr>
            <p:ph idx="1"/>
          </p:nvPr>
        </p:nvSpPr>
        <p:spPr>
          <a:xfrm>
            <a:off x="561669" y="1636628"/>
            <a:ext cx="10972800" cy="3825875"/>
          </a:xfrm>
        </p:spPr>
        <p:txBody>
          <a:bodyPr/>
          <a:lstStyle/>
          <a:p>
            <a:pPr marL="214313" indent="-214313">
              <a:buFont typeface="Arial" panose="020B0604020202020204" pitchFamily="34" charset="0"/>
              <a:buChar char="•"/>
            </a:pPr>
            <a:r>
              <a:rPr lang="en-US" dirty="0">
                <a:cs typeface="Times New Roman" panose="02020603050405020304" pitchFamily="18" charset="0"/>
              </a:rPr>
              <a:t>Each NCO is individually evaluated by five board members.</a:t>
            </a:r>
          </a:p>
          <a:p>
            <a:pPr marL="0" indent="0">
              <a:buNone/>
            </a:pPr>
            <a:endParaRPr lang="en-US" dirty="0">
              <a:cs typeface="Times New Roman" panose="02020603050405020304" pitchFamily="18" charset="0"/>
            </a:endParaRPr>
          </a:p>
          <a:p>
            <a:pPr marL="214313" indent="-214313">
              <a:buFont typeface="Arial" panose="020B0604020202020204" pitchFamily="34" charset="0"/>
              <a:buChar char="•"/>
            </a:pPr>
            <a:r>
              <a:rPr lang="en-US" dirty="0">
                <a:cs typeface="Times New Roman" panose="02020603050405020304" pitchFamily="18" charset="0"/>
              </a:rPr>
              <a:t>The voting process consists of a hard vote and a soft vote.</a:t>
            </a:r>
          </a:p>
          <a:p>
            <a:pPr marL="0" indent="0">
              <a:buNone/>
            </a:pPr>
            <a:endParaRPr lang="en-US" dirty="0">
              <a:cs typeface="Times New Roman" panose="02020603050405020304" pitchFamily="18" charset="0"/>
            </a:endParaRPr>
          </a:p>
          <a:p>
            <a:pPr marL="214313" indent="-214313">
              <a:buFont typeface="Arial" panose="020B0604020202020204" pitchFamily="34" charset="0"/>
              <a:buChar char="•"/>
            </a:pPr>
            <a:r>
              <a:rPr lang="en-US" dirty="0">
                <a:cs typeface="Times New Roman" panose="02020603050405020304" pitchFamily="18" charset="0"/>
              </a:rPr>
              <a:t>The NJARNG established a minimum hard vote promotion point score of 38 points IAW AR 600-8-19, 6-2(k). NCOs who fall below the minimum promotion board score will not appear on the promotion list and will receive a MFR from the State Command Sergeant Major. The G1 will add MFR to the Soldier’s iPERMS in the performance folder.</a:t>
            </a:r>
          </a:p>
          <a:p>
            <a:pPr marL="0" indent="0">
              <a:buNone/>
            </a:pPr>
            <a:endParaRPr lang="en-US" dirty="0">
              <a:latin typeface="+mj-lt"/>
              <a:cs typeface="Times New Roman" panose="02020603050405020304" pitchFamily="18" charset="0"/>
            </a:endParaRPr>
          </a:p>
        </p:txBody>
      </p:sp>
      <p:sp>
        <p:nvSpPr>
          <p:cNvPr id="4" name="Rectangle 3">
            <a:extLst>
              <a:ext uri="{FF2B5EF4-FFF2-40B4-BE49-F238E27FC236}">
                <a16:creationId xmlns:a16="http://schemas.microsoft.com/office/drawing/2014/main" id="{4ACEB525-7FF2-0E0B-6683-432056D9674E}"/>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325F2C83-4727-DD4A-2BDA-A81968BFED16}"/>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4F795FFA-D267-EBE1-F410-D96112D239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2F4FFC18-9253-4A31-8190-91040EC80862}"/>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C757B94B-D2A0-010A-8D28-002D79372FFD}"/>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Tree>
    <p:extLst>
      <p:ext uri="{BB962C8B-B14F-4D97-AF65-F5344CB8AC3E}">
        <p14:creationId xmlns:p14="http://schemas.microsoft.com/office/powerpoint/2010/main" val="240725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09EF-CF45-224C-510B-62F5A78D31BF}"/>
              </a:ext>
            </a:extLst>
          </p:cNvPr>
          <p:cNvSpPr>
            <a:spLocks noGrp="1"/>
          </p:cNvSpPr>
          <p:nvPr>
            <p:ph type="title"/>
          </p:nvPr>
        </p:nvSpPr>
        <p:spPr>
          <a:xfrm>
            <a:off x="1217517" y="483073"/>
            <a:ext cx="10050203" cy="1143000"/>
          </a:xfrm>
        </p:spPr>
        <p:txBody>
          <a:bodyPr/>
          <a:lstStyle/>
          <a:p>
            <a:pPr marL="0" indent="0" algn="ctr">
              <a:buNone/>
            </a:pPr>
            <a:r>
              <a:rPr lang="en-US" sz="4400" b="1" u="sng">
                <a:latin typeface="+mj-lt"/>
                <a:cs typeface="Times New Roman" panose="02020603050405020304" pitchFamily="18" charset="0"/>
              </a:rPr>
              <a:t>HARD VOTE</a:t>
            </a:r>
            <a:endParaRPr lang="en-US" sz="2400" b="1" u="sng">
              <a:latin typeface="+mj-lt"/>
              <a:cs typeface="Times New Roman" panose="02020603050405020304" pitchFamily="18" charset="0"/>
            </a:endParaRPr>
          </a:p>
        </p:txBody>
      </p:sp>
      <p:sp>
        <p:nvSpPr>
          <p:cNvPr id="3" name="Content Placeholder 2">
            <a:extLst>
              <a:ext uri="{FF2B5EF4-FFF2-40B4-BE49-F238E27FC236}">
                <a16:creationId xmlns:a16="http://schemas.microsoft.com/office/drawing/2014/main" id="{9E97EAE2-F3D8-B7A1-62FE-1BAEC465CB02}"/>
              </a:ext>
            </a:extLst>
          </p:cNvPr>
          <p:cNvSpPr>
            <a:spLocks noGrp="1"/>
          </p:cNvSpPr>
          <p:nvPr>
            <p:ph idx="1"/>
          </p:nvPr>
        </p:nvSpPr>
        <p:spPr>
          <a:xfrm>
            <a:off x="748145" y="1636628"/>
            <a:ext cx="10786324" cy="3825875"/>
          </a:xfrm>
        </p:spPr>
        <p:txBody>
          <a:bodyPr/>
          <a:lstStyle/>
          <a:p>
            <a:pPr marL="0" indent="0" algn="ctr">
              <a:buNone/>
            </a:pPr>
            <a:endParaRPr lang="en-US" sz="2000" b="1" u="sng" dirty="0">
              <a:latin typeface="+mj-lt"/>
              <a:cs typeface="Times New Roman" panose="02020603050405020304" pitchFamily="18" charset="0"/>
            </a:endParaRPr>
          </a:p>
          <a:p>
            <a:pPr marL="214313" indent="-214313">
              <a:buFont typeface="Arial" panose="020B0604020202020204" pitchFamily="34" charset="0"/>
              <a:buChar char="•"/>
            </a:pPr>
            <a:r>
              <a:rPr lang="en-US" dirty="0">
                <a:latin typeface="+mj-lt"/>
                <a:cs typeface="Times New Roman" panose="02020603050405020304" pitchFamily="18" charset="0"/>
              </a:rPr>
              <a:t>This vote consists of the review of the Soldier’s last 3 NCOERs</a:t>
            </a:r>
          </a:p>
          <a:p>
            <a:pPr marL="214313" indent="-214313">
              <a:buFont typeface="Arial" panose="020B0604020202020204" pitchFamily="34" charset="0"/>
              <a:buChar char="•"/>
            </a:pPr>
            <a:endParaRPr lang="en-US" dirty="0">
              <a:latin typeface="+mj-lt"/>
              <a:cs typeface="Times New Roman" panose="02020603050405020304" pitchFamily="18" charset="0"/>
            </a:endParaRPr>
          </a:p>
          <a:p>
            <a:pPr marL="214313" indent="-214313">
              <a:buFont typeface="Arial" panose="020B0604020202020204" pitchFamily="34" charset="0"/>
              <a:buChar char="•"/>
            </a:pPr>
            <a:r>
              <a:rPr lang="en-US" dirty="0">
                <a:latin typeface="+mj-lt"/>
                <a:cs typeface="Times New Roman" panose="02020603050405020304" pitchFamily="18" charset="0"/>
              </a:rPr>
              <a:t>It is broken down between each categories of the NCOER:	</a:t>
            </a:r>
          </a:p>
          <a:p>
            <a:pPr marL="585773" lvl="1" indent="-285750"/>
            <a:r>
              <a:rPr lang="en-US" dirty="0">
                <a:latin typeface="+mj-lt"/>
                <a:cs typeface="Times New Roman" panose="02020603050405020304" pitchFamily="18" charset="0"/>
              </a:rPr>
              <a:t>Attributes</a:t>
            </a:r>
          </a:p>
          <a:p>
            <a:pPr marL="585773" lvl="1" indent="-285750"/>
            <a:r>
              <a:rPr lang="en-US" dirty="0">
                <a:latin typeface="+mj-lt"/>
                <a:cs typeface="Times New Roman" panose="02020603050405020304" pitchFamily="18" charset="0"/>
              </a:rPr>
              <a:t>Competencies</a:t>
            </a:r>
          </a:p>
          <a:p>
            <a:pPr marL="585773" lvl="1" indent="-285750"/>
            <a:r>
              <a:rPr lang="en-US" dirty="0">
                <a:latin typeface="+mj-lt"/>
                <a:cs typeface="Times New Roman" panose="02020603050405020304" pitchFamily="18" charset="0"/>
              </a:rPr>
              <a:t>Performance</a:t>
            </a:r>
          </a:p>
          <a:p>
            <a:pPr marL="585773" lvl="1" indent="-285750"/>
            <a:r>
              <a:rPr lang="en-US" dirty="0">
                <a:latin typeface="+mj-lt"/>
                <a:cs typeface="Times New Roman" panose="02020603050405020304" pitchFamily="18" charset="0"/>
              </a:rPr>
              <a:t>Potential</a:t>
            </a:r>
          </a:p>
        </p:txBody>
      </p:sp>
      <p:sp>
        <p:nvSpPr>
          <p:cNvPr id="4" name="Rectangle 3">
            <a:extLst>
              <a:ext uri="{FF2B5EF4-FFF2-40B4-BE49-F238E27FC236}">
                <a16:creationId xmlns:a16="http://schemas.microsoft.com/office/drawing/2014/main" id="{4ACEB525-7FF2-0E0B-6683-432056D9674E}"/>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325F2C83-4727-DD4A-2BDA-A81968BFED16}"/>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4F795FFA-D267-EBE1-F410-D96112D239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2F4FFC18-9253-4A31-8190-91040EC80862}"/>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C757B94B-D2A0-010A-8D28-002D79372FFD}"/>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spTree>
    <p:extLst>
      <p:ext uri="{BB962C8B-B14F-4D97-AF65-F5344CB8AC3E}">
        <p14:creationId xmlns:p14="http://schemas.microsoft.com/office/powerpoint/2010/main" val="981409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F7B026D-856A-AC8B-12D0-47A3A907C7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A4368C-7148-FD4E-36E7-3933C63D6991}"/>
              </a:ext>
            </a:extLst>
          </p:cNvPr>
          <p:cNvSpPr>
            <a:spLocks noGrp="1"/>
          </p:cNvSpPr>
          <p:nvPr>
            <p:ph type="title"/>
          </p:nvPr>
        </p:nvSpPr>
        <p:spPr>
          <a:xfrm>
            <a:off x="1217517" y="483073"/>
            <a:ext cx="10050203" cy="1143000"/>
          </a:xfrm>
        </p:spPr>
        <p:txBody>
          <a:bodyPr/>
          <a:lstStyle/>
          <a:p>
            <a:pPr marL="0" indent="0" algn="ctr">
              <a:buNone/>
            </a:pPr>
            <a:r>
              <a:rPr lang="en-US" sz="4400" b="1" u="sng">
                <a:latin typeface="+mj-lt"/>
                <a:cs typeface="Times New Roman" panose="02020603050405020304" pitchFamily="18" charset="0"/>
              </a:rPr>
              <a:t>HARD VOTE</a:t>
            </a:r>
            <a:endParaRPr lang="en-US" sz="2400" b="1" u="sng">
              <a:latin typeface="+mj-lt"/>
              <a:cs typeface="Times New Roman" panose="02020603050405020304" pitchFamily="18" charset="0"/>
            </a:endParaRPr>
          </a:p>
        </p:txBody>
      </p:sp>
      <p:sp>
        <p:nvSpPr>
          <p:cNvPr id="4" name="Rectangle 3">
            <a:extLst>
              <a:ext uri="{FF2B5EF4-FFF2-40B4-BE49-F238E27FC236}">
                <a16:creationId xmlns:a16="http://schemas.microsoft.com/office/drawing/2014/main" id="{4007E2E9-E6CE-BB87-306A-D0C3AAEFB4E2}"/>
              </a:ext>
            </a:extLst>
          </p:cNvPr>
          <p:cNvSpPr/>
          <p:nvPr/>
        </p:nvSpPr>
        <p:spPr bwMode="auto">
          <a:xfrm>
            <a:off x="97971" y="97971"/>
            <a:ext cx="11996058" cy="6629400"/>
          </a:xfrm>
          <a:prstGeom prst="rect">
            <a:avLst/>
          </a:prstGeom>
          <a:noFill/>
          <a:ln w="38100" cap="flat" cmpd="sng" algn="ctr">
            <a:solidFill>
              <a:schemeClr val="tx1">
                <a:alpha val="98000"/>
              </a:schemeClr>
            </a:solidFill>
            <a:prstDash val="solid"/>
            <a:round/>
            <a:headEnd type="none" w="med" len="med"/>
            <a:tailEnd type="none" w="med" len="med"/>
            <a:extLst>
              <a:ext uri="{C807C97D-BFC1-408E-A445-0C87EB9F89A2}">
                <ask:lineSketchStyleProps xmlns:ask="http://schemas.microsoft.com/office/drawing/2018/sketchyshapes">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700" b="0" i="0" u="none" strike="noStrike" cap="none" normalizeH="0" baseline="0">
              <a:ln>
                <a:noFill/>
              </a:ln>
              <a:solidFill>
                <a:schemeClr val="tx1"/>
              </a:solidFill>
              <a:effectLst/>
              <a:latin typeface="Times New Roman" pitchFamily="18" charset="0"/>
            </a:endParaRPr>
          </a:p>
        </p:txBody>
      </p:sp>
      <p:sp>
        <p:nvSpPr>
          <p:cNvPr id="5" name="TextBox 4">
            <a:extLst>
              <a:ext uri="{FF2B5EF4-FFF2-40B4-BE49-F238E27FC236}">
                <a16:creationId xmlns:a16="http://schemas.microsoft.com/office/drawing/2014/main" id="{A6A06F82-C6BF-FF58-7ABA-47E6CB44D25D}"/>
              </a:ext>
            </a:extLst>
          </p:cNvPr>
          <p:cNvSpPr txBox="1"/>
          <p:nvPr/>
        </p:nvSpPr>
        <p:spPr>
          <a:xfrm>
            <a:off x="5728607" y="3091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6" name="Picture 5" descr="A close-up of a badge&#10;&#10;Description automatically generated with low confidence">
            <a:extLst>
              <a:ext uri="{FF2B5EF4-FFF2-40B4-BE49-F238E27FC236}">
                <a16:creationId xmlns:a16="http://schemas.microsoft.com/office/drawing/2014/main" id="{C3D23B81-80AD-C7E0-1051-BA29045471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35" y="235234"/>
            <a:ext cx="1115788" cy="10679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58C60373-FAB5-3DED-44C8-84E9A7B4788F}"/>
              </a:ext>
            </a:extLst>
          </p:cNvPr>
          <p:cNvPicPr>
            <a:picLocks noChangeAspect="1"/>
          </p:cNvPicPr>
          <p:nvPr/>
        </p:nvPicPr>
        <p:blipFill rotWithShape="1">
          <a:blip r:embed="rId4">
            <a:extLst>
              <a:ext uri="{28A0092B-C50C-407E-A947-70E740481C1C}">
                <a14:useLocalDpi xmlns:a14="http://schemas.microsoft.com/office/drawing/2010/main" val="0"/>
              </a:ext>
            </a:extLst>
          </a:blip>
          <a:srcRect l="6852" r="9628"/>
          <a:stretch/>
        </p:blipFill>
        <p:spPr>
          <a:xfrm>
            <a:off x="11068513" y="149647"/>
            <a:ext cx="931913" cy="1239142"/>
          </a:xfrm>
          <a:prstGeom prst="rect">
            <a:avLst/>
          </a:prstGeom>
        </p:spPr>
      </p:pic>
      <p:sp>
        <p:nvSpPr>
          <p:cNvPr id="8" name="TextBox 7">
            <a:extLst>
              <a:ext uri="{FF2B5EF4-FFF2-40B4-BE49-F238E27FC236}">
                <a16:creationId xmlns:a16="http://schemas.microsoft.com/office/drawing/2014/main" id="{F90552A7-B852-1323-5316-98CAC63D256B}"/>
              </a:ext>
            </a:extLst>
          </p:cNvPr>
          <p:cNvSpPr txBox="1"/>
          <p:nvPr/>
        </p:nvSpPr>
        <p:spPr>
          <a:xfrm>
            <a:off x="5728607" y="6407985"/>
            <a:ext cx="734786" cy="369332"/>
          </a:xfrm>
          <a:prstGeom prst="rect">
            <a:avLst/>
          </a:prstGeom>
          <a:solidFill>
            <a:schemeClr val="bg1"/>
          </a:solidFill>
        </p:spPr>
        <p:txBody>
          <a:bodyPr wrap="square" rtlCol="0">
            <a:spAutoFit/>
          </a:bodyPr>
          <a:lstStyle/>
          <a:p>
            <a:pPr algn="ctr"/>
            <a:r>
              <a:rPr lang="en-US" b="1">
                <a:solidFill>
                  <a:schemeClr val="accent2"/>
                </a:solidFill>
              </a:rPr>
              <a:t>CUI</a:t>
            </a:r>
          </a:p>
        </p:txBody>
      </p:sp>
      <p:pic>
        <p:nvPicPr>
          <p:cNvPr id="10" name="Picture 9" descr="Table&#10;&#10;AI-generated content may be incorrect.">
            <a:extLst>
              <a:ext uri="{FF2B5EF4-FFF2-40B4-BE49-F238E27FC236}">
                <a16:creationId xmlns:a16="http://schemas.microsoft.com/office/drawing/2014/main" id="{E30AAED0-E132-24EC-1340-9830F88DCC9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0924" y="1067535"/>
            <a:ext cx="7804971" cy="5290504"/>
          </a:xfrm>
          <a:prstGeom prst="rect">
            <a:avLst/>
          </a:prstGeom>
        </p:spPr>
      </p:pic>
    </p:spTree>
    <p:extLst>
      <p:ext uri="{BB962C8B-B14F-4D97-AF65-F5344CB8AC3E}">
        <p14:creationId xmlns:p14="http://schemas.microsoft.com/office/powerpoint/2010/main" val="28165763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43AB5545D76A45A8F8F590FF39C7D3" ma:contentTypeVersion="12" ma:contentTypeDescription="Create a new document." ma:contentTypeScope="" ma:versionID="0ec828898dd0e99ed6e40fa2862cc5d7">
  <xsd:schema xmlns:xsd="http://www.w3.org/2001/XMLSchema" xmlns:xs="http://www.w3.org/2001/XMLSchema" xmlns:p="http://schemas.microsoft.com/office/2006/metadata/properties" xmlns:ns1="http://schemas.microsoft.com/sharepoint/v3" xmlns:ns2="c5b8aa70-be80-402b-b64d-d661b0810c7b" targetNamespace="http://schemas.microsoft.com/office/2006/metadata/properties" ma:root="true" ma:fieldsID="c11508a15c85af67ecceccbb93057208" ns1:_="" ns2:_="">
    <xsd:import namespace="http://schemas.microsoft.com/sharepoint/v3"/>
    <xsd:import namespace="c5b8aa70-be80-402b-b64d-d661b0810c7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1:_ip_UnifiedCompliancePolicyProperties" minOccurs="0"/>
                <xsd:element ref="ns1:_ip_UnifiedCompliancePolicyUIAction"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b8aa70-be80-402b-b64d-d661b0810c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c5b8aa70-be80-402b-b64d-d661b0810c7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B613EC5-2103-418B-97B7-38C306967EF3}">
  <ds:schemaRefs>
    <ds:schemaRef ds:uri="http://schemas.microsoft.com/sharepoint/v3/contenttype/forms"/>
  </ds:schemaRefs>
</ds:datastoreItem>
</file>

<file path=customXml/itemProps2.xml><?xml version="1.0" encoding="utf-8"?>
<ds:datastoreItem xmlns:ds="http://schemas.openxmlformats.org/officeDocument/2006/customXml" ds:itemID="{8AB04B5E-A396-4373-B915-6CCD45C509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5b8aa70-be80-402b-b64d-d661b0810c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47BB8C-2645-4F6A-80DA-BBE281826408}">
  <ds:schemaRefs>
    <ds:schemaRef ds:uri="http://schemas.microsoft.com/office/2006/documentManagement/types"/>
    <ds:schemaRef ds:uri="http://purl.org/dc/terms/"/>
    <ds:schemaRef ds:uri="http://purl.org/dc/dcmitype/"/>
    <ds:schemaRef ds:uri="http://schemas.microsoft.com/office/infopath/2007/PartnerControls"/>
    <ds:schemaRef ds:uri="http://purl.org/dc/elements/1.1/"/>
    <ds:schemaRef ds:uri="http://schemas.openxmlformats.org/package/2006/metadata/core-properties"/>
    <ds:schemaRef ds:uri="c5b8aa70-be80-402b-b64d-d661b0810c7b"/>
    <ds:schemaRef ds:uri="http://schemas.microsoft.com/sharepoint/v3"/>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otalTime>4544</TotalTime>
  <Words>824</Words>
  <Application>Microsoft Office PowerPoint</Application>
  <PresentationFormat>Widescreen</PresentationFormat>
  <Paragraphs>142</Paragraphs>
  <Slides>15</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Segoe UI</vt:lpstr>
      <vt:lpstr>Times New Roman</vt:lpstr>
      <vt:lpstr>Wingdings</vt:lpstr>
      <vt:lpstr>Default Design</vt:lpstr>
      <vt:lpstr>1_Default Design</vt:lpstr>
      <vt:lpstr>PowerPoint Presentation</vt:lpstr>
      <vt:lpstr>PowerPoint Presentation</vt:lpstr>
      <vt:lpstr>PowerPoint Presentation</vt:lpstr>
      <vt:lpstr>Soldier Responsibilities</vt:lpstr>
      <vt:lpstr>Promotion Board Checklist</vt:lpstr>
      <vt:lpstr>Promotion Board Checklist</vt:lpstr>
      <vt:lpstr>Centralized Promotion Board Process</vt:lpstr>
      <vt:lpstr>HARD VOTE</vt:lpstr>
      <vt:lpstr>HARD VOTE</vt:lpstr>
      <vt:lpstr>HARD VOTE</vt:lpstr>
      <vt:lpstr>HARD VOTE</vt:lpstr>
      <vt:lpstr>Soft Vote</vt:lpstr>
      <vt:lpstr>Promotion Eligibility </vt:lpstr>
      <vt:lpstr>Top Metrics </vt:lpstr>
      <vt:lpstr>PowerPoint Presentation</vt:lpstr>
    </vt:vector>
  </TitlesOfParts>
  <Company>Army Golden Master Program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JAMIE.M.RICHARDSON.MIL@ARMY.MIL</dc:creator>
  <cp:lastModifiedBy>Leonard, Mark A CSM USARMY NG NJARNG (USA)</cp:lastModifiedBy>
  <cp:revision>5</cp:revision>
  <dcterms:created xsi:type="dcterms:W3CDTF">2023-08-01T01:01:32Z</dcterms:created>
  <dcterms:modified xsi:type="dcterms:W3CDTF">2025-03-11T18:28:35Z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0x0101001A43AB5545D76A45A8F8F590FF39C7D3</vt:lpwstr>
  </property>
  <property fmtid="{D5CDD505-2E9C-101B-9397-08002B2CF9AE}" pid="3" name="MediaServiceImageTags">
    <vt:lpwstr/>
  </property>
</Properties>
</file>